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tags/tag1.xml" ContentType="application/vnd.openxmlformats-officedocument.presentationml.tags+xml"/>
  <Override PartName="/ppt/notesSlides/notesSlide41.xml" ContentType="application/vnd.openxmlformats-officedocument.presentationml.notesSlide+xml"/>
  <Override PartName="/ppt/tags/tag2.xml" ContentType="application/vnd.openxmlformats-officedocument.presentationml.tags+xml"/>
  <Override PartName="/ppt/notesSlides/notesSlide42.xml" ContentType="application/vnd.openxmlformats-officedocument.presentationml.notesSlide+xml"/>
  <Override PartName="/ppt/tags/tag3.xml" ContentType="application/vnd.openxmlformats-officedocument.presentationml.tags+xml"/>
  <Override PartName="/ppt/notesSlides/notesSlide43.xml" ContentType="application/vnd.openxmlformats-officedocument.presentationml.notesSlide+xml"/>
  <Override PartName="/ppt/tags/tag4.xml" ContentType="application/vnd.openxmlformats-officedocument.presentationml.tags+xml"/>
  <Override PartName="/ppt/notesSlides/notesSlide44.xml" ContentType="application/vnd.openxmlformats-officedocument.presentationml.notesSlide+xml"/>
  <Override PartName="/ppt/tags/tag5.xml" ContentType="application/vnd.openxmlformats-officedocument.presentationml.tags+xml"/>
  <Override PartName="/ppt/notesSlides/notesSlide45.xml" ContentType="application/vnd.openxmlformats-officedocument.presentationml.notesSlide+xml"/>
  <Override PartName="/ppt/tags/tag6.xml" ContentType="application/vnd.openxmlformats-officedocument.presentationml.tags+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7" r:id="rId2"/>
    <p:sldId id="375" r:id="rId3"/>
    <p:sldId id="371" r:id="rId4"/>
    <p:sldId id="401" r:id="rId5"/>
    <p:sldId id="332" r:id="rId6"/>
    <p:sldId id="313" r:id="rId7"/>
    <p:sldId id="314" r:id="rId8"/>
    <p:sldId id="359" r:id="rId9"/>
    <p:sldId id="360" r:id="rId10"/>
    <p:sldId id="361" r:id="rId11"/>
    <p:sldId id="370" r:id="rId12"/>
    <p:sldId id="364" r:id="rId13"/>
    <p:sldId id="363" r:id="rId14"/>
    <p:sldId id="377" r:id="rId15"/>
    <p:sldId id="365" r:id="rId16"/>
    <p:sldId id="366" r:id="rId17"/>
    <p:sldId id="369" r:id="rId18"/>
    <p:sldId id="368" r:id="rId19"/>
    <p:sldId id="373" r:id="rId20"/>
    <p:sldId id="426" r:id="rId21"/>
    <p:sldId id="258" r:id="rId22"/>
    <p:sldId id="259" r:id="rId23"/>
    <p:sldId id="260" r:id="rId24"/>
    <p:sldId id="261" r:id="rId25"/>
    <p:sldId id="262" r:id="rId26"/>
    <p:sldId id="263" r:id="rId27"/>
    <p:sldId id="264" r:id="rId28"/>
    <p:sldId id="265" r:id="rId29"/>
    <p:sldId id="266" r:id="rId30"/>
    <p:sldId id="267" r:id="rId31"/>
    <p:sldId id="385" r:id="rId32"/>
    <p:sldId id="419" r:id="rId33"/>
    <p:sldId id="420" r:id="rId34"/>
    <p:sldId id="421" r:id="rId35"/>
    <p:sldId id="422" r:id="rId36"/>
    <p:sldId id="423" r:id="rId37"/>
    <p:sldId id="424" r:id="rId38"/>
    <p:sldId id="425" r:id="rId39"/>
    <p:sldId id="392" r:id="rId40"/>
    <p:sldId id="409" r:id="rId41"/>
    <p:sldId id="410" r:id="rId42"/>
    <p:sldId id="411" r:id="rId43"/>
    <p:sldId id="412" r:id="rId44"/>
    <p:sldId id="413" r:id="rId45"/>
    <p:sldId id="414" r:id="rId46"/>
    <p:sldId id="415" r:id="rId47"/>
    <p:sldId id="416" r:id="rId48"/>
    <p:sldId id="417" r:id="rId49"/>
    <p:sldId id="305"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67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uHongjie" userId="27efa9a4-738a-46e4-998c-908665f2a3a7" providerId="ADAL" clId="{4C355886-AFC7-4247-B771-A044AAA8E669}"/>
    <pc:docChg chg="undo custSel addSld delSld modSld sldOrd">
      <pc:chgData name="WuHongjie" userId="27efa9a4-738a-46e4-998c-908665f2a3a7" providerId="ADAL" clId="{4C355886-AFC7-4247-B771-A044AAA8E669}" dt="2023-02-16T12:19:55.562" v="1897" actId="2711"/>
      <pc:docMkLst>
        <pc:docMk/>
      </pc:docMkLst>
      <pc:sldChg chg="addSp modSp mod">
        <pc:chgData name="WuHongjie" userId="27efa9a4-738a-46e4-998c-908665f2a3a7" providerId="ADAL" clId="{4C355886-AFC7-4247-B771-A044AAA8E669}" dt="2023-02-16T12:18:54.218" v="1895" actId="1037"/>
        <pc:sldMkLst>
          <pc:docMk/>
          <pc:sldMk cId="0" sldId="257"/>
        </pc:sldMkLst>
        <pc:spChg chg="add mod">
          <ac:chgData name="WuHongjie" userId="27efa9a4-738a-46e4-998c-908665f2a3a7" providerId="ADAL" clId="{4C355886-AFC7-4247-B771-A044AAA8E669}" dt="2023-02-16T08:42:07.763" v="1831" actId="1076"/>
          <ac:spMkLst>
            <pc:docMk/>
            <pc:sldMk cId="0" sldId="257"/>
            <ac:spMk id="2" creationId="{22FBFF22-DA6D-6D9D-942D-3FD15B4C51C0}"/>
          </ac:spMkLst>
        </pc:spChg>
        <pc:spChg chg="mod">
          <ac:chgData name="WuHongjie" userId="27efa9a4-738a-46e4-998c-908665f2a3a7" providerId="ADAL" clId="{4C355886-AFC7-4247-B771-A044AAA8E669}" dt="2023-02-16T08:26:13.302" v="1829" actId="1036"/>
          <ac:spMkLst>
            <pc:docMk/>
            <pc:sldMk cId="0" sldId="257"/>
            <ac:spMk id="7" creationId="{00000000-0000-0000-0000-000000000000}"/>
          </ac:spMkLst>
        </pc:spChg>
        <pc:spChg chg="mod">
          <ac:chgData name="WuHongjie" userId="27efa9a4-738a-46e4-998c-908665f2a3a7" providerId="ADAL" clId="{4C355886-AFC7-4247-B771-A044AAA8E669}" dt="2023-02-16T12:18:54.218" v="1895" actId="1037"/>
          <ac:spMkLst>
            <pc:docMk/>
            <pc:sldMk cId="0" sldId="257"/>
            <ac:spMk id="15" creationId="{00000000-0000-0000-0000-000000000000}"/>
          </ac:spMkLst>
        </pc:spChg>
        <pc:spChg chg="mod">
          <ac:chgData name="WuHongjie" userId="27efa9a4-738a-46e4-998c-908665f2a3a7" providerId="ADAL" clId="{4C355886-AFC7-4247-B771-A044AAA8E669}" dt="2023-02-16T12:18:53.104" v="1892" actId="1037"/>
          <ac:spMkLst>
            <pc:docMk/>
            <pc:sldMk cId="0" sldId="257"/>
            <ac:spMk id="16" creationId="{00000000-0000-0000-0000-000000000000}"/>
          </ac:spMkLst>
        </pc:spChg>
        <pc:spChg chg="mod">
          <ac:chgData name="WuHongjie" userId="27efa9a4-738a-46e4-998c-908665f2a3a7" providerId="ADAL" clId="{4C355886-AFC7-4247-B771-A044AAA8E669}" dt="2023-02-16T08:42:30.046" v="1866" actId="1038"/>
          <ac:spMkLst>
            <pc:docMk/>
            <pc:sldMk cId="0" sldId="257"/>
            <ac:spMk id="17" creationId="{00000000-0000-0000-0000-000000000000}"/>
          </ac:spMkLst>
        </pc:spChg>
      </pc:sldChg>
      <pc:sldChg chg="del">
        <pc:chgData name="WuHongjie" userId="27efa9a4-738a-46e4-998c-908665f2a3a7" providerId="ADAL" clId="{4C355886-AFC7-4247-B771-A044AAA8E669}" dt="2023-02-10T11:42:44.357" v="759" actId="47"/>
        <pc:sldMkLst>
          <pc:docMk/>
          <pc:sldMk cId="0" sldId="258"/>
        </pc:sldMkLst>
      </pc:sldChg>
      <pc:sldChg chg="add">
        <pc:chgData name="WuHongjie" userId="27efa9a4-738a-46e4-998c-908665f2a3a7" providerId="ADAL" clId="{4C355886-AFC7-4247-B771-A044AAA8E669}" dt="2023-02-16T12:17:58.345" v="1872"/>
        <pc:sldMkLst>
          <pc:docMk/>
          <pc:sldMk cId="66226389" sldId="258"/>
        </pc:sldMkLst>
      </pc:sldChg>
      <pc:sldChg chg="addSp delSp modSp del mod">
        <pc:chgData name="WuHongjie" userId="27efa9a4-738a-46e4-998c-908665f2a3a7" providerId="ADAL" clId="{4C355886-AFC7-4247-B771-A044AAA8E669}" dt="2023-02-15T08:11:09.585" v="1702" actId="47"/>
        <pc:sldMkLst>
          <pc:docMk/>
          <pc:sldMk cId="0" sldId="259"/>
        </pc:sldMkLst>
        <pc:spChg chg="add mod">
          <ac:chgData name="WuHongjie" userId="27efa9a4-738a-46e4-998c-908665f2a3a7" providerId="ADAL" clId="{4C355886-AFC7-4247-B771-A044AAA8E669}" dt="2023-02-10T11:44:10.359" v="782" actId="20577"/>
          <ac:spMkLst>
            <pc:docMk/>
            <pc:sldMk cId="0" sldId="259"/>
            <ac:spMk id="2" creationId="{5E998FE2-C134-3D99-F9A9-C9D289938BE9}"/>
          </ac:spMkLst>
        </pc:spChg>
        <pc:graphicFrameChg chg="del">
          <ac:chgData name="WuHongjie" userId="27efa9a4-738a-46e4-998c-908665f2a3a7" providerId="ADAL" clId="{4C355886-AFC7-4247-B771-A044AAA8E669}" dt="2023-02-10T11:43:07.873" v="766" actId="478"/>
          <ac:graphicFrameMkLst>
            <pc:docMk/>
            <pc:sldMk cId="0" sldId="259"/>
            <ac:graphicFrameMk id="8" creationId="{00000000-0000-0000-0000-000000000000}"/>
          </ac:graphicFrameMkLst>
        </pc:graphicFrameChg>
        <pc:picChg chg="add mod">
          <ac:chgData name="WuHongjie" userId="27efa9a4-738a-46e4-998c-908665f2a3a7" providerId="ADAL" clId="{4C355886-AFC7-4247-B771-A044AAA8E669}" dt="2023-02-10T11:43:21.623" v="770"/>
          <ac:picMkLst>
            <pc:docMk/>
            <pc:sldMk cId="0" sldId="259"/>
            <ac:picMk id="3" creationId="{512E5161-12C3-AD75-5CEA-FE5DCF004B6D}"/>
          </ac:picMkLst>
        </pc:picChg>
        <pc:picChg chg="add del mod">
          <ac:chgData name="WuHongjie" userId="27efa9a4-738a-46e4-998c-908665f2a3a7" providerId="ADAL" clId="{4C355886-AFC7-4247-B771-A044AAA8E669}" dt="2023-02-10T11:43:29.271" v="775" actId="478"/>
          <ac:picMkLst>
            <pc:docMk/>
            <pc:sldMk cId="0" sldId="259"/>
            <ac:picMk id="4" creationId="{C5DB61C1-2D71-FFAE-DFA1-673FF7B3446D}"/>
          </ac:picMkLst>
        </pc:picChg>
        <pc:picChg chg="mod">
          <ac:chgData name="WuHongjie" userId="27efa9a4-738a-46e4-998c-908665f2a3a7" providerId="ADAL" clId="{4C355886-AFC7-4247-B771-A044AAA8E669}" dt="2023-02-10T11:46:26.423" v="787" actId="1076"/>
          <ac:picMkLst>
            <pc:docMk/>
            <pc:sldMk cId="0" sldId="259"/>
            <ac:picMk id="9" creationId="{00000000-0000-0000-0000-000000000000}"/>
          </ac:picMkLst>
        </pc:picChg>
      </pc:sldChg>
      <pc:sldChg chg="modSp add mod">
        <pc:chgData name="WuHongjie" userId="27efa9a4-738a-46e4-998c-908665f2a3a7" providerId="ADAL" clId="{4C355886-AFC7-4247-B771-A044AAA8E669}" dt="2023-02-16T12:18:06.212" v="1873" actId="2711"/>
        <pc:sldMkLst>
          <pc:docMk/>
          <pc:sldMk cId="1087702691" sldId="259"/>
        </pc:sldMkLst>
        <pc:spChg chg="mod">
          <ac:chgData name="WuHongjie" userId="27efa9a4-738a-46e4-998c-908665f2a3a7" providerId="ADAL" clId="{4C355886-AFC7-4247-B771-A044AAA8E669}" dt="2023-02-16T12:18:06.212" v="1873" actId="2711"/>
          <ac:spMkLst>
            <pc:docMk/>
            <pc:sldMk cId="1087702691" sldId="259"/>
            <ac:spMk id="3" creationId="{7894BDB4-C66F-1B41-A3D1-3482D4FE83C0}"/>
          </ac:spMkLst>
        </pc:spChg>
        <pc:spChg chg="mod">
          <ac:chgData name="WuHongjie" userId="27efa9a4-738a-46e4-998c-908665f2a3a7" providerId="ADAL" clId="{4C355886-AFC7-4247-B771-A044AAA8E669}" dt="2023-02-16T12:18:06.212" v="1873" actId="2711"/>
          <ac:spMkLst>
            <pc:docMk/>
            <pc:sldMk cId="1087702691" sldId="259"/>
            <ac:spMk id="15" creationId="{00000000-0000-0000-0000-000000000000}"/>
          </ac:spMkLst>
        </pc:spChg>
        <pc:spChg chg="mod">
          <ac:chgData name="WuHongjie" userId="27efa9a4-738a-46e4-998c-908665f2a3a7" providerId="ADAL" clId="{4C355886-AFC7-4247-B771-A044AAA8E669}" dt="2023-02-16T12:18:06.212" v="1873" actId="2711"/>
          <ac:spMkLst>
            <pc:docMk/>
            <pc:sldMk cId="1087702691" sldId="259"/>
            <ac:spMk id="48" creationId="{00000000-0000-0000-0000-000000000000}"/>
          </ac:spMkLst>
        </pc:spChg>
      </pc:sldChg>
      <pc:sldChg chg="addSp delSp modSp del mod">
        <pc:chgData name="WuHongjie" userId="27efa9a4-738a-46e4-998c-908665f2a3a7" providerId="ADAL" clId="{4C355886-AFC7-4247-B771-A044AAA8E669}" dt="2023-02-15T08:11:09.585" v="1702" actId="47"/>
        <pc:sldMkLst>
          <pc:docMk/>
          <pc:sldMk cId="0" sldId="260"/>
        </pc:sldMkLst>
        <pc:spChg chg="add del mod">
          <ac:chgData name="WuHongjie" userId="27efa9a4-738a-46e4-998c-908665f2a3a7" providerId="ADAL" clId="{4C355886-AFC7-4247-B771-A044AAA8E669}" dt="2023-02-10T11:44:17.976" v="784"/>
          <ac:spMkLst>
            <pc:docMk/>
            <pc:sldMk cId="0" sldId="260"/>
            <ac:spMk id="2" creationId="{EF47592A-1A0B-BC6B-2053-0F0C612B6884}"/>
          </ac:spMkLst>
        </pc:spChg>
        <pc:picChg chg="add del mod">
          <ac:chgData name="WuHongjie" userId="27efa9a4-738a-46e4-998c-908665f2a3a7" providerId="ADAL" clId="{4C355886-AFC7-4247-B771-A044AAA8E669}" dt="2023-02-10T11:43:26.122" v="773" actId="478"/>
          <ac:picMkLst>
            <pc:docMk/>
            <pc:sldMk cId="0" sldId="260"/>
            <ac:picMk id="3" creationId="{28F441AE-65BC-A1B8-3D76-F5BA969FBA61}"/>
          </ac:picMkLst>
        </pc:picChg>
        <pc:picChg chg="add del mod">
          <ac:chgData name="WuHongjie" userId="27efa9a4-738a-46e4-998c-908665f2a3a7" providerId="ADAL" clId="{4C355886-AFC7-4247-B771-A044AAA8E669}" dt="2023-02-10T11:43:27.625" v="774" actId="478"/>
          <ac:picMkLst>
            <pc:docMk/>
            <pc:sldMk cId="0" sldId="260"/>
            <ac:picMk id="4" creationId="{B16544EE-8F57-4D0D-9F85-17C88F322FAA}"/>
          </ac:picMkLst>
        </pc:picChg>
        <pc:picChg chg="add mod">
          <ac:chgData name="WuHongjie" userId="27efa9a4-738a-46e4-998c-908665f2a3a7" providerId="ADAL" clId="{4C355886-AFC7-4247-B771-A044AAA8E669}" dt="2023-02-10T12:43:33.714" v="1308" actId="1038"/>
          <ac:picMkLst>
            <pc:docMk/>
            <pc:sldMk cId="0" sldId="260"/>
            <ac:picMk id="6" creationId="{3FA52E0B-F5FF-D7FC-FC3D-5057C3FF5432}"/>
          </ac:picMkLst>
        </pc:picChg>
        <pc:picChg chg="del">
          <ac:chgData name="WuHongjie" userId="27efa9a4-738a-46e4-998c-908665f2a3a7" providerId="ADAL" clId="{4C355886-AFC7-4247-B771-A044AAA8E669}" dt="2023-02-10T11:42:48.813" v="760" actId="478"/>
          <ac:picMkLst>
            <pc:docMk/>
            <pc:sldMk cId="0" sldId="260"/>
            <ac:picMk id="10" creationId="{00000000-0000-0000-0000-000000000000}"/>
          </ac:picMkLst>
        </pc:picChg>
        <pc:picChg chg="del mod">
          <ac:chgData name="WuHongjie" userId="27efa9a4-738a-46e4-998c-908665f2a3a7" providerId="ADAL" clId="{4C355886-AFC7-4247-B771-A044AAA8E669}" dt="2023-02-10T12:42:22.957" v="1279" actId="478"/>
          <ac:picMkLst>
            <pc:docMk/>
            <pc:sldMk cId="0" sldId="260"/>
            <ac:picMk id="11" creationId="{00000000-0000-0000-0000-000000000000}"/>
          </ac:picMkLst>
        </pc:picChg>
      </pc:sldChg>
      <pc:sldChg chg="add">
        <pc:chgData name="WuHongjie" userId="27efa9a4-738a-46e4-998c-908665f2a3a7" providerId="ADAL" clId="{4C355886-AFC7-4247-B771-A044AAA8E669}" dt="2023-02-16T12:17:58.345" v="1872"/>
        <pc:sldMkLst>
          <pc:docMk/>
          <pc:sldMk cId="1312672344" sldId="260"/>
        </pc:sldMkLst>
      </pc:sldChg>
      <pc:sldChg chg="del">
        <pc:chgData name="WuHongjie" userId="27efa9a4-738a-46e4-998c-908665f2a3a7" providerId="ADAL" clId="{4C355886-AFC7-4247-B771-A044AAA8E669}" dt="2023-02-10T11:42:41.351" v="758" actId="47"/>
        <pc:sldMkLst>
          <pc:docMk/>
          <pc:sldMk cId="0" sldId="261"/>
        </pc:sldMkLst>
      </pc:sldChg>
      <pc:sldChg chg="add">
        <pc:chgData name="WuHongjie" userId="27efa9a4-738a-46e4-998c-908665f2a3a7" providerId="ADAL" clId="{4C355886-AFC7-4247-B771-A044AAA8E669}" dt="2023-02-16T12:17:58.345" v="1872"/>
        <pc:sldMkLst>
          <pc:docMk/>
          <pc:sldMk cId="3963625167" sldId="261"/>
        </pc:sldMkLst>
      </pc:sldChg>
      <pc:sldChg chg="addSp delSp modSp del mod">
        <pc:chgData name="WuHongjie" userId="27efa9a4-738a-46e4-998c-908665f2a3a7" providerId="ADAL" clId="{4C355886-AFC7-4247-B771-A044AAA8E669}" dt="2023-02-10T11:46:47.305" v="792" actId="47"/>
        <pc:sldMkLst>
          <pc:docMk/>
          <pc:sldMk cId="0" sldId="262"/>
        </pc:sldMkLst>
        <pc:spChg chg="add mod">
          <ac:chgData name="WuHongjie" userId="27efa9a4-738a-46e4-998c-908665f2a3a7" providerId="ADAL" clId="{4C355886-AFC7-4247-B771-A044AAA8E669}" dt="2023-02-10T11:46:37.090" v="788"/>
          <ac:spMkLst>
            <pc:docMk/>
            <pc:sldMk cId="0" sldId="262"/>
            <ac:spMk id="2" creationId="{4CC46836-DE0D-69B5-D212-91D6EB545DCD}"/>
          </ac:spMkLst>
        </pc:spChg>
        <pc:picChg chg="add mod">
          <ac:chgData name="WuHongjie" userId="27efa9a4-738a-46e4-998c-908665f2a3a7" providerId="ADAL" clId="{4C355886-AFC7-4247-B771-A044AAA8E669}" dt="2023-02-10T11:46:37.090" v="788"/>
          <ac:picMkLst>
            <pc:docMk/>
            <pc:sldMk cId="0" sldId="262"/>
            <ac:picMk id="3" creationId="{AD6411CB-950F-9210-064F-F56B46FBAD7D}"/>
          </ac:picMkLst>
        </pc:picChg>
        <pc:picChg chg="del">
          <ac:chgData name="WuHongjie" userId="27efa9a4-738a-46e4-998c-908665f2a3a7" providerId="ADAL" clId="{4C355886-AFC7-4247-B771-A044AAA8E669}" dt="2023-02-10T11:46:45.086" v="791" actId="478"/>
          <ac:picMkLst>
            <pc:docMk/>
            <pc:sldMk cId="0" sldId="262"/>
            <ac:picMk id="17" creationId="{00000000-0000-0000-0000-000000000000}"/>
          </ac:picMkLst>
        </pc:picChg>
        <pc:picChg chg="mod">
          <ac:chgData name="WuHongjie" userId="27efa9a4-738a-46e4-998c-908665f2a3a7" providerId="ADAL" clId="{4C355886-AFC7-4247-B771-A044AAA8E669}" dt="2023-02-10T11:46:39.378" v="790" actId="1076"/>
          <ac:picMkLst>
            <pc:docMk/>
            <pc:sldMk cId="0" sldId="262"/>
            <ac:picMk id="19" creationId="{00000000-0000-0000-0000-000000000000}"/>
          </ac:picMkLst>
        </pc:picChg>
      </pc:sldChg>
      <pc:sldChg chg="modSp add mod">
        <pc:chgData name="WuHongjie" userId="27efa9a4-738a-46e4-998c-908665f2a3a7" providerId="ADAL" clId="{4C355886-AFC7-4247-B771-A044AAA8E669}" dt="2023-02-16T12:18:15.381" v="1874" actId="2711"/>
        <pc:sldMkLst>
          <pc:docMk/>
          <pc:sldMk cId="3213928808" sldId="262"/>
        </pc:sldMkLst>
        <pc:spChg chg="mod">
          <ac:chgData name="WuHongjie" userId="27efa9a4-738a-46e4-998c-908665f2a3a7" providerId="ADAL" clId="{4C355886-AFC7-4247-B771-A044AAA8E669}" dt="2023-02-16T12:18:15.381" v="1874" actId="2711"/>
          <ac:spMkLst>
            <pc:docMk/>
            <pc:sldMk cId="3213928808" sldId="262"/>
            <ac:spMk id="3" creationId="{F3981AC7-0C88-4D42-8808-2324529E5B21}"/>
          </ac:spMkLst>
        </pc:spChg>
        <pc:spChg chg="mod">
          <ac:chgData name="WuHongjie" userId="27efa9a4-738a-46e4-998c-908665f2a3a7" providerId="ADAL" clId="{4C355886-AFC7-4247-B771-A044AAA8E669}" dt="2023-02-16T12:18:15.381" v="1874" actId="2711"/>
          <ac:spMkLst>
            <pc:docMk/>
            <pc:sldMk cId="3213928808" sldId="262"/>
            <ac:spMk id="7" creationId="{ABC9D25F-1467-4242-A17E-28456307F4FD}"/>
          </ac:spMkLst>
        </pc:spChg>
        <pc:spChg chg="mod">
          <ac:chgData name="WuHongjie" userId="27efa9a4-738a-46e4-998c-908665f2a3a7" providerId="ADAL" clId="{4C355886-AFC7-4247-B771-A044AAA8E669}" dt="2023-02-16T12:18:15.381" v="1874" actId="2711"/>
          <ac:spMkLst>
            <pc:docMk/>
            <pc:sldMk cId="3213928808" sldId="262"/>
            <ac:spMk id="8" creationId="{8300BF6C-1C8C-AC4F-B9A7-DA812B4E465C}"/>
          </ac:spMkLst>
        </pc:spChg>
        <pc:spChg chg="mod">
          <ac:chgData name="WuHongjie" userId="27efa9a4-738a-46e4-998c-908665f2a3a7" providerId="ADAL" clId="{4C355886-AFC7-4247-B771-A044AAA8E669}" dt="2023-02-16T12:18:15.381" v="1874" actId="2711"/>
          <ac:spMkLst>
            <pc:docMk/>
            <pc:sldMk cId="3213928808" sldId="262"/>
            <ac:spMk id="12" creationId="{CB45E753-40F7-1946-B043-1E467FD32D82}"/>
          </ac:spMkLst>
        </pc:spChg>
        <pc:spChg chg="mod">
          <ac:chgData name="WuHongjie" userId="27efa9a4-738a-46e4-998c-908665f2a3a7" providerId="ADAL" clId="{4C355886-AFC7-4247-B771-A044AAA8E669}" dt="2023-02-16T12:18:15.381" v="1874" actId="2711"/>
          <ac:spMkLst>
            <pc:docMk/>
            <pc:sldMk cId="3213928808" sldId="262"/>
            <ac:spMk id="15" creationId="{00000000-0000-0000-0000-000000000000}"/>
          </ac:spMkLst>
        </pc:spChg>
        <pc:spChg chg="mod">
          <ac:chgData name="WuHongjie" userId="27efa9a4-738a-46e4-998c-908665f2a3a7" providerId="ADAL" clId="{4C355886-AFC7-4247-B771-A044AAA8E669}" dt="2023-02-16T12:18:15.381" v="1874" actId="2711"/>
          <ac:spMkLst>
            <pc:docMk/>
            <pc:sldMk cId="3213928808" sldId="262"/>
            <ac:spMk id="17" creationId="{BCCD8C7A-2E92-964C-AE19-2DC278890864}"/>
          </ac:spMkLst>
        </pc:spChg>
        <pc:spChg chg="mod">
          <ac:chgData name="WuHongjie" userId="27efa9a4-738a-46e4-998c-908665f2a3a7" providerId="ADAL" clId="{4C355886-AFC7-4247-B771-A044AAA8E669}" dt="2023-02-16T12:18:15.381" v="1874" actId="2711"/>
          <ac:spMkLst>
            <pc:docMk/>
            <pc:sldMk cId="3213928808" sldId="262"/>
            <ac:spMk id="48" creationId="{00000000-0000-0000-0000-000000000000}"/>
          </ac:spMkLst>
        </pc:spChg>
      </pc:sldChg>
      <pc:sldChg chg="add">
        <pc:chgData name="WuHongjie" userId="27efa9a4-738a-46e4-998c-908665f2a3a7" providerId="ADAL" clId="{4C355886-AFC7-4247-B771-A044AAA8E669}" dt="2023-02-16T12:17:58.345" v="1872"/>
        <pc:sldMkLst>
          <pc:docMk/>
          <pc:sldMk cId="2306118008" sldId="263"/>
        </pc:sldMkLst>
      </pc:sldChg>
      <pc:sldChg chg="modSp add mod">
        <pc:chgData name="WuHongjie" userId="27efa9a4-738a-46e4-998c-908665f2a3a7" providerId="ADAL" clId="{4C355886-AFC7-4247-B771-A044AAA8E669}" dt="2023-02-16T12:18:22.785" v="1875" actId="2711"/>
        <pc:sldMkLst>
          <pc:docMk/>
          <pc:sldMk cId="2191315807" sldId="264"/>
        </pc:sldMkLst>
        <pc:spChg chg="mod">
          <ac:chgData name="WuHongjie" userId="27efa9a4-738a-46e4-998c-908665f2a3a7" providerId="ADAL" clId="{4C355886-AFC7-4247-B771-A044AAA8E669}" dt="2023-02-16T12:18:22.785" v="1875" actId="2711"/>
          <ac:spMkLst>
            <pc:docMk/>
            <pc:sldMk cId="2191315807" sldId="264"/>
            <ac:spMk id="2" creationId="{DA50469A-7FB2-A643-B229-3B91737913F2}"/>
          </ac:spMkLst>
        </pc:spChg>
        <pc:spChg chg="mod">
          <ac:chgData name="WuHongjie" userId="27efa9a4-738a-46e4-998c-908665f2a3a7" providerId="ADAL" clId="{4C355886-AFC7-4247-B771-A044AAA8E669}" dt="2023-02-16T12:18:22.785" v="1875" actId="2711"/>
          <ac:spMkLst>
            <pc:docMk/>
            <pc:sldMk cId="2191315807" sldId="264"/>
            <ac:spMk id="15" creationId="{00000000-0000-0000-0000-000000000000}"/>
          </ac:spMkLst>
        </pc:spChg>
        <pc:spChg chg="mod">
          <ac:chgData name="WuHongjie" userId="27efa9a4-738a-46e4-998c-908665f2a3a7" providerId="ADAL" clId="{4C355886-AFC7-4247-B771-A044AAA8E669}" dt="2023-02-16T12:18:22.785" v="1875" actId="2711"/>
          <ac:spMkLst>
            <pc:docMk/>
            <pc:sldMk cId="2191315807" sldId="264"/>
            <ac:spMk id="48" creationId="{00000000-0000-0000-0000-000000000000}"/>
          </ac:spMkLst>
        </pc:spChg>
      </pc:sldChg>
      <pc:sldChg chg="modSp add mod">
        <pc:chgData name="WuHongjie" userId="27efa9a4-738a-46e4-998c-908665f2a3a7" providerId="ADAL" clId="{4C355886-AFC7-4247-B771-A044AAA8E669}" dt="2023-02-16T12:18:27.432" v="1876" actId="2711"/>
        <pc:sldMkLst>
          <pc:docMk/>
          <pc:sldMk cId="3872728317" sldId="265"/>
        </pc:sldMkLst>
        <pc:spChg chg="mod">
          <ac:chgData name="WuHongjie" userId="27efa9a4-738a-46e4-998c-908665f2a3a7" providerId="ADAL" clId="{4C355886-AFC7-4247-B771-A044AAA8E669}" dt="2023-02-16T12:18:27.432" v="1876" actId="2711"/>
          <ac:spMkLst>
            <pc:docMk/>
            <pc:sldMk cId="3872728317" sldId="265"/>
            <ac:spMk id="12" creationId="{F96F25C6-8427-E64F-A94F-4040768D3741}"/>
          </ac:spMkLst>
        </pc:spChg>
        <pc:spChg chg="mod">
          <ac:chgData name="WuHongjie" userId="27efa9a4-738a-46e4-998c-908665f2a3a7" providerId="ADAL" clId="{4C355886-AFC7-4247-B771-A044AAA8E669}" dt="2023-02-16T12:18:27.432" v="1876" actId="2711"/>
          <ac:spMkLst>
            <pc:docMk/>
            <pc:sldMk cId="3872728317" sldId="265"/>
            <ac:spMk id="13" creationId="{0916505C-6486-5B41-96C8-AAE0BCE35F39}"/>
          </ac:spMkLst>
        </pc:spChg>
        <pc:spChg chg="mod">
          <ac:chgData name="WuHongjie" userId="27efa9a4-738a-46e4-998c-908665f2a3a7" providerId="ADAL" clId="{4C355886-AFC7-4247-B771-A044AAA8E669}" dt="2023-02-16T12:18:27.432" v="1876" actId="2711"/>
          <ac:spMkLst>
            <pc:docMk/>
            <pc:sldMk cId="3872728317" sldId="265"/>
            <ac:spMk id="15" creationId="{00000000-0000-0000-0000-000000000000}"/>
          </ac:spMkLst>
        </pc:spChg>
        <pc:spChg chg="mod">
          <ac:chgData name="WuHongjie" userId="27efa9a4-738a-46e4-998c-908665f2a3a7" providerId="ADAL" clId="{4C355886-AFC7-4247-B771-A044AAA8E669}" dt="2023-02-16T12:18:27.432" v="1876" actId="2711"/>
          <ac:spMkLst>
            <pc:docMk/>
            <pc:sldMk cId="3872728317" sldId="265"/>
            <ac:spMk id="22" creationId="{55FEC7E4-D96E-5344-80AD-52410782DC85}"/>
          </ac:spMkLst>
        </pc:spChg>
        <pc:spChg chg="mod">
          <ac:chgData name="WuHongjie" userId="27efa9a4-738a-46e4-998c-908665f2a3a7" providerId="ADAL" clId="{4C355886-AFC7-4247-B771-A044AAA8E669}" dt="2023-02-16T12:18:27.432" v="1876" actId="2711"/>
          <ac:spMkLst>
            <pc:docMk/>
            <pc:sldMk cId="3872728317" sldId="265"/>
            <ac:spMk id="48" creationId="{00000000-0000-0000-0000-000000000000}"/>
          </ac:spMkLst>
        </pc:spChg>
      </pc:sldChg>
      <pc:sldChg chg="modSp add mod">
        <pc:chgData name="WuHongjie" userId="27efa9a4-738a-46e4-998c-908665f2a3a7" providerId="ADAL" clId="{4C355886-AFC7-4247-B771-A044AAA8E669}" dt="2023-02-16T12:18:31.580" v="1877" actId="2711"/>
        <pc:sldMkLst>
          <pc:docMk/>
          <pc:sldMk cId="1690649619" sldId="266"/>
        </pc:sldMkLst>
        <pc:spChg chg="mod">
          <ac:chgData name="WuHongjie" userId="27efa9a4-738a-46e4-998c-908665f2a3a7" providerId="ADAL" clId="{4C355886-AFC7-4247-B771-A044AAA8E669}" dt="2023-02-16T12:18:31.580" v="1877" actId="2711"/>
          <ac:spMkLst>
            <pc:docMk/>
            <pc:sldMk cId="1690649619" sldId="266"/>
            <ac:spMk id="2" creationId="{50593A87-CEC5-E845-9B7E-F0456FC1E3CE}"/>
          </ac:spMkLst>
        </pc:spChg>
        <pc:spChg chg="mod">
          <ac:chgData name="WuHongjie" userId="27efa9a4-738a-46e4-998c-908665f2a3a7" providerId="ADAL" clId="{4C355886-AFC7-4247-B771-A044AAA8E669}" dt="2023-02-16T12:18:31.580" v="1877" actId="2711"/>
          <ac:spMkLst>
            <pc:docMk/>
            <pc:sldMk cId="1690649619" sldId="266"/>
            <ac:spMk id="3" creationId="{50680C4B-53C3-B548-AC29-C711E2B3B312}"/>
          </ac:spMkLst>
        </pc:spChg>
        <pc:spChg chg="mod">
          <ac:chgData name="WuHongjie" userId="27efa9a4-738a-46e4-998c-908665f2a3a7" providerId="ADAL" clId="{4C355886-AFC7-4247-B771-A044AAA8E669}" dt="2023-02-16T12:18:31.580" v="1877" actId="2711"/>
          <ac:spMkLst>
            <pc:docMk/>
            <pc:sldMk cId="1690649619" sldId="266"/>
            <ac:spMk id="15" creationId="{00000000-0000-0000-0000-000000000000}"/>
          </ac:spMkLst>
        </pc:spChg>
        <pc:spChg chg="mod">
          <ac:chgData name="WuHongjie" userId="27efa9a4-738a-46e4-998c-908665f2a3a7" providerId="ADAL" clId="{4C355886-AFC7-4247-B771-A044AAA8E669}" dt="2023-02-16T12:18:31.580" v="1877" actId="2711"/>
          <ac:spMkLst>
            <pc:docMk/>
            <pc:sldMk cId="1690649619" sldId="266"/>
            <ac:spMk id="17" creationId="{3F46BA21-DC9B-2546-AC4A-55CF7D06A3B5}"/>
          </ac:spMkLst>
        </pc:spChg>
        <pc:spChg chg="mod">
          <ac:chgData name="WuHongjie" userId="27efa9a4-738a-46e4-998c-908665f2a3a7" providerId="ADAL" clId="{4C355886-AFC7-4247-B771-A044AAA8E669}" dt="2023-02-16T12:18:31.580" v="1877" actId="2711"/>
          <ac:spMkLst>
            <pc:docMk/>
            <pc:sldMk cId="1690649619" sldId="266"/>
            <ac:spMk id="18" creationId="{F9237D7D-B1B6-EE4B-8F74-05DAB8767C03}"/>
          </ac:spMkLst>
        </pc:spChg>
        <pc:spChg chg="mod">
          <ac:chgData name="WuHongjie" userId="27efa9a4-738a-46e4-998c-908665f2a3a7" providerId="ADAL" clId="{4C355886-AFC7-4247-B771-A044AAA8E669}" dt="2023-02-16T12:18:31.580" v="1877" actId="2711"/>
          <ac:spMkLst>
            <pc:docMk/>
            <pc:sldMk cId="1690649619" sldId="266"/>
            <ac:spMk id="19" creationId="{BD9E28E5-23F2-2345-B26A-E932C821C32B}"/>
          </ac:spMkLst>
        </pc:spChg>
        <pc:spChg chg="mod">
          <ac:chgData name="WuHongjie" userId="27efa9a4-738a-46e4-998c-908665f2a3a7" providerId="ADAL" clId="{4C355886-AFC7-4247-B771-A044AAA8E669}" dt="2023-02-16T12:18:31.580" v="1877" actId="2711"/>
          <ac:spMkLst>
            <pc:docMk/>
            <pc:sldMk cId="1690649619" sldId="266"/>
            <ac:spMk id="22" creationId="{D5996FF3-CDA2-9F47-868F-1D9195FBF775}"/>
          </ac:spMkLst>
        </pc:spChg>
        <pc:spChg chg="mod">
          <ac:chgData name="WuHongjie" userId="27efa9a4-738a-46e4-998c-908665f2a3a7" providerId="ADAL" clId="{4C355886-AFC7-4247-B771-A044AAA8E669}" dt="2023-02-16T12:18:31.580" v="1877" actId="2711"/>
          <ac:spMkLst>
            <pc:docMk/>
            <pc:sldMk cId="1690649619" sldId="266"/>
            <ac:spMk id="24" creationId="{8A25E551-3BA5-FB41-9326-F7E42B54471C}"/>
          </ac:spMkLst>
        </pc:spChg>
        <pc:spChg chg="mod">
          <ac:chgData name="WuHongjie" userId="27efa9a4-738a-46e4-998c-908665f2a3a7" providerId="ADAL" clId="{4C355886-AFC7-4247-B771-A044AAA8E669}" dt="2023-02-16T12:18:31.580" v="1877" actId="2711"/>
          <ac:spMkLst>
            <pc:docMk/>
            <pc:sldMk cId="1690649619" sldId="266"/>
            <ac:spMk id="26" creationId="{0A1B55B7-0120-FF47-A7A0-D8D523348C52}"/>
          </ac:spMkLst>
        </pc:spChg>
        <pc:spChg chg="mod">
          <ac:chgData name="WuHongjie" userId="27efa9a4-738a-46e4-998c-908665f2a3a7" providerId="ADAL" clId="{4C355886-AFC7-4247-B771-A044AAA8E669}" dt="2023-02-16T12:18:31.580" v="1877" actId="2711"/>
          <ac:spMkLst>
            <pc:docMk/>
            <pc:sldMk cId="1690649619" sldId="266"/>
            <ac:spMk id="27" creationId="{9F1C2ABA-9CF4-B843-ADDB-13F554EE66F2}"/>
          </ac:spMkLst>
        </pc:spChg>
        <pc:spChg chg="mod">
          <ac:chgData name="WuHongjie" userId="27efa9a4-738a-46e4-998c-908665f2a3a7" providerId="ADAL" clId="{4C355886-AFC7-4247-B771-A044AAA8E669}" dt="2023-02-16T12:18:31.580" v="1877" actId="2711"/>
          <ac:spMkLst>
            <pc:docMk/>
            <pc:sldMk cId="1690649619" sldId="266"/>
            <ac:spMk id="31" creationId="{0C687301-DB88-B34D-9C7B-537F920E7D1F}"/>
          </ac:spMkLst>
        </pc:spChg>
        <pc:spChg chg="mod">
          <ac:chgData name="WuHongjie" userId="27efa9a4-738a-46e4-998c-908665f2a3a7" providerId="ADAL" clId="{4C355886-AFC7-4247-B771-A044AAA8E669}" dt="2023-02-16T12:18:31.580" v="1877" actId="2711"/>
          <ac:spMkLst>
            <pc:docMk/>
            <pc:sldMk cId="1690649619" sldId="266"/>
            <ac:spMk id="48" creationId="{00000000-0000-0000-0000-000000000000}"/>
          </ac:spMkLst>
        </pc:spChg>
      </pc:sldChg>
      <pc:sldChg chg="modSp add mod">
        <pc:chgData name="WuHongjie" userId="27efa9a4-738a-46e4-998c-908665f2a3a7" providerId="ADAL" clId="{4C355886-AFC7-4247-B771-A044AAA8E669}" dt="2023-02-16T12:18:38.489" v="1878" actId="2711"/>
        <pc:sldMkLst>
          <pc:docMk/>
          <pc:sldMk cId="2548616976" sldId="267"/>
        </pc:sldMkLst>
        <pc:spChg chg="mod">
          <ac:chgData name="WuHongjie" userId="27efa9a4-738a-46e4-998c-908665f2a3a7" providerId="ADAL" clId="{4C355886-AFC7-4247-B771-A044AAA8E669}" dt="2023-02-16T12:18:38.489" v="1878" actId="2711"/>
          <ac:spMkLst>
            <pc:docMk/>
            <pc:sldMk cId="2548616976" sldId="267"/>
            <ac:spMk id="3" creationId="{1124AB4E-5291-3248-97EB-1579BDA2BD9D}"/>
          </ac:spMkLst>
        </pc:spChg>
        <pc:spChg chg="mod">
          <ac:chgData name="WuHongjie" userId="27efa9a4-738a-46e4-998c-908665f2a3a7" providerId="ADAL" clId="{4C355886-AFC7-4247-B771-A044AAA8E669}" dt="2023-02-16T12:18:38.489" v="1878" actId="2711"/>
          <ac:spMkLst>
            <pc:docMk/>
            <pc:sldMk cId="2548616976" sldId="267"/>
            <ac:spMk id="4" creationId="{8A382496-B9F2-E04F-8B3A-ECC8D9126BA1}"/>
          </ac:spMkLst>
        </pc:spChg>
        <pc:spChg chg="mod">
          <ac:chgData name="WuHongjie" userId="27efa9a4-738a-46e4-998c-908665f2a3a7" providerId="ADAL" clId="{4C355886-AFC7-4247-B771-A044AAA8E669}" dt="2023-02-16T12:18:38.489" v="1878" actId="2711"/>
          <ac:spMkLst>
            <pc:docMk/>
            <pc:sldMk cId="2548616976" sldId="267"/>
            <ac:spMk id="8" creationId="{00000000-0000-0000-0000-000000000000}"/>
          </ac:spMkLst>
        </pc:spChg>
        <pc:spChg chg="mod">
          <ac:chgData name="WuHongjie" userId="27efa9a4-738a-46e4-998c-908665f2a3a7" providerId="ADAL" clId="{4C355886-AFC7-4247-B771-A044AAA8E669}" dt="2023-02-16T12:18:38.489" v="1878" actId="2711"/>
          <ac:spMkLst>
            <pc:docMk/>
            <pc:sldMk cId="2548616976" sldId="267"/>
            <ac:spMk id="10" creationId="{B1657F8C-045D-5441-BECB-4BE86D4DB1B3}"/>
          </ac:spMkLst>
        </pc:spChg>
        <pc:spChg chg="mod">
          <ac:chgData name="WuHongjie" userId="27efa9a4-738a-46e4-998c-908665f2a3a7" providerId="ADAL" clId="{4C355886-AFC7-4247-B771-A044AAA8E669}" dt="2023-02-16T12:18:38.489" v="1878" actId="2711"/>
          <ac:spMkLst>
            <pc:docMk/>
            <pc:sldMk cId="2548616976" sldId="267"/>
            <ac:spMk id="13" creationId="{FFCB1822-956C-E84A-870F-31A24A446AFC}"/>
          </ac:spMkLst>
        </pc:spChg>
        <pc:spChg chg="mod">
          <ac:chgData name="WuHongjie" userId="27efa9a4-738a-46e4-998c-908665f2a3a7" providerId="ADAL" clId="{4C355886-AFC7-4247-B771-A044AAA8E669}" dt="2023-02-16T12:18:38.489" v="1878" actId="2711"/>
          <ac:spMkLst>
            <pc:docMk/>
            <pc:sldMk cId="2548616976" sldId="267"/>
            <ac:spMk id="14" creationId="{788C5DDC-AD94-9842-8F9C-B29B1DB3970C}"/>
          </ac:spMkLst>
        </pc:spChg>
        <pc:spChg chg="mod">
          <ac:chgData name="WuHongjie" userId="27efa9a4-738a-46e4-998c-908665f2a3a7" providerId="ADAL" clId="{4C355886-AFC7-4247-B771-A044AAA8E669}" dt="2023-02-16T12:18:38.489" v="1878" actId="2711"/>
          <ac:spMkLst>
            <pc:docMk/>
            <pc:sldMk cId="2548616976" sldId="267"/>
            <ac:spMk id="15" creationId="{00000000-0000-0000-0000-000000000000}"/>
          </ac:spMkLst>
        </pc:spChg>
        <pc:spChg chg="mod">
          <ac:chgData name="WuHongjie" userId="27efa9a4-738a-46e4-998c-908665f2a3a7" providerId="ADAL" clId="{4C355886-AFC7-4247-B771-A044AAA8E669}" dt="2023-02-16T12:18:38.489" v="1878" actId="2711"/>
          <ac:spMkLst>
            <pc:docMk/>
            <pc:sldMk cId="2548616976" sldId="267"/>
            <ac:spMk id="16" creationId="{F2B26F03-030C-734F-BFD5-9F7F582F4780}"/>
          </ac:spMkLst>
        </pc:spChg>
        <pc:spChg chg="mod">
          <ac:chgData name="WuHongjie" userId="27efa9a4-738a-46e4-998c-908665f2a3a7" providerId="ADAL" clId="{4C355886-AFC7-4247-B771-A044AAA8E669}" dt="2023-02-16T12:18:38.489" v="1878" actId="2711"/>
          <ac:spMkLst>
            <pc:docMk/>
            <pc:sldMk cId="2548616976" sldId="267"/>
            <ac:spMk id="17" creationId="{24F00861-1D06-A446-A43E-5B7E1FFB228D}"/>
          </ac:spMkLst>
        </pc:spChg>
        <pc:spChg chg="mod">
          <ac:chgData name="WuHongjie" userId="27efa9a4-738a-46e4-998c-908665f2a3a7" providerId="ADAL" clId="{4C355886-AFC7-4247-B771-A044AAA8E669}" dt="2023-02-16T12:18:38.489" v="1878" actId="2711"/>
          <ac:spMkLst>
            <pc:docMk/>
            <pc:sldMk cId="2548616976" sldId="267"/>
            <ac:spMk id="18" creationId="{2A935886-AB4A-E846-8522-D80F0808CC98}"/>
          </ac:spMkLst>
        </pc:spChg>
        <pc:spChg chg="mod">
          <ac:chgData name="WuHongjie" userId="27efa9a4-738a-46e4-998c-908665f2a3a7" providerId="ADAL" clId="{4C355886-AFC7-4247-B771-A044AAA8E669}" dt="2023-02-16T12:18:38.489" v="1878" actId="2711"/>
          <ac:spMkLst>
            <pc:docMk/>
            <pc:sldMk cId="2548616976" sldId="267"/>
            <ac:spMk id="19" creationId="{FB319583-59D5-0345-8104-A1E77CFA09F5}"/>
          </ac:spMkLst>
        </pc:spChg>
        <pc:spChg chg="mod">
          <ac:chgData name="WuHongjie" userId="27efa9a4-738a-46e4-998c-908665f2a3a7" providerId="ADAL" clId="{4C355886-AFC7-4247-B771-A044AAA8E669}" dt="2023-02-16T12:18:38.489" v="1878" actId="2711"/>
          <ac:spMkLst>
            <pc:docMk/>
            <pc:sldMk cId="2548616976" sldId="267"/>
            <ac:spMk id="20" creationId="{D319122D-BBD1-604F-9C5F-1A3FC6109DFB}"/>
          </ac:spMkLst>
        </pc:spChg>
        <pc:spChg chg="mod">
          <ac:chgData name="WuHongjie" userId="27efa9a4-738a-46e4-998c-908665f2a3a7" providerId="ADAL" clId="{4C355886-AFC7-4247-B771-A044AAA8E669}" dt="2023-02-16T12:18:38.489" v="1878" actId="2711"/>
          <ac:spMkLst>
            <pc:docMk/>
            <pc:sldMk cId="2548616976" sldId="267"/>
            <ac:spMk id="21" creationId="{F1A565D8-8354-604D-A4EB-6106F00288B7}"/>
          </ac:spMkLst>
        </pc:spChg>
        <pc:spChg chg="mod">
          <ac:chgData name="WuHongjie" userId="27efa9a4-738a-46e4-998c-908665f2a3a7" providerId="ADAL" clId="{4C355886-AFC7-4247-B771-A044AAA8E669}" dt="2023-02-16T12:18:38.489" v="1878" actId="2711"/>
          <ac:spMkLst>
            <pc:docMk/>
            <pc:sldMk cId="2548616976" sldId="267"/>
            <ac:spMk id="22" creationId="{788C5DDC-AD94-9842-8F9C-B29B1DB3970C}"/>
          </ac:spMkLst>
        </pc:spChg>
        <pc:spChg chg="mod">
          <ac:chgData name="WuHongjie" userId="27efa9a4-738a-46e4-998c-908665f2a3a7" providerId="ADAL" clId="{4C355886-AFC7-4247-B771-A044AAA8E669}" dt="2023-02-16T12:18:38.489" v="1878" actId="2711"/>
          <ac:spMkLst>
            <pc:docMk/>
            <pc:sldMk cId="2548616976" sldId="267"/>
            <ac:spMk id="48" creationId="{00000000-0000-0000-0000-000000000000}"/>
          </ac:spMkLst>
        </pc:spChg>
      </pc:sldChg>
      <pc:sldChg chg="del">
        <pc:chgData name="WuHongjie" userId="27efa9a4-738a-46e4-998c-908665f2a3a7" providerId="ADAL" clId="{4C355886-AFC7-4247-B771-A044AAA8E669}" dt="2023-02-09T13:46:07.370" v="622" actId="47"/>
        <pc:sldMkLst>
          <pc:docMk/>
          <pc:sldMk cId="330801293" sldId="274"/>
        </pc:sldMkLst>
      </pc:sldChg>
      <pc:sldChg chg="modSp add del mod">
        <pc:chgData name="WuHongjie" userId="27efa9a4-738a-46e4-998c-908665f2a3a7" providerId="ADAL" clId="{4C355886-AFC7-4247-B771-A044AAA8E669}" dt="2023-02-16T12:19:55.562" v="1897" actId="2711"/>
        <pc:sldMkLst>
          <pc:docMk/>
          <pc:sldMk cId="0" sldId="305"/>
        </pc:sldMkLst>
        <pc:spChg chg="mod">
          <ac:chgData name="WuHongjie" userId="27efa9a4-738a-46e4-998c-908665f2a3a7" providerId="ADAL" clId="{4C355886-AFC7-4247-B771-A044AAA8E669}" dt="2023-02-16T12:19:55.562" v="1897" actId="2711"/>
          <ac:spMkLst>
            <pc:docMk/>
            <pc:sldMk cId="0" sldId="305"/>
            <ac:spMk id="4" creationId="{00000000-0000-0000-0000-000000000000}"/>
          </ac:spMkLst>
        </pc:spChg>
        <pc:spChg chg="mod">
          <ac:chgData name="WuHongjie" userId="27efa9a4-738a-46e4-998c-908665f2a3a7" providerId="ADAL" clId="{4C355886-AFC7-4247-B771-A044AAA8E669}" dt="2023-02-16T12:19:55.562" v="1897" actId="2711"/>
          <ac:spMkLst>
            <pc:docMk/>
            <pc:sldMk cId="0" sldId="305"/>
            <ac:spMk id="7" creationId="{7870225A-0E56-4726-B09F-4E6456F6CB28}"/>
          </ac:spMkLst>
        </pc:spChg>
        <pc:spChg chg="mod">
          <ac:chgData name="WuHongjie" userId="27efa9a4-738a-46e4-998c-908665f2a3a7" providerId="ADAL" clId="{4C355886-AFC7-4247-B771-A044AAA8E669}" dt="2023-02-16T12:19:55.562" v="1897" actId="2711"/>
          <ac:spMkLst>
            <pc:docMk/>
            <pc:sldMk cId="0" sldId="305"/>
            <ac:spMk id="8" creationId="{C2BC3F9F-B603-4D5A-BD6A-BAD731A2CC8E}"/>
          </ac:spMkLst>
        </pc:spChg>
        <pc:spChg chg="mod">
          <ac:chgData name="WuHongjie" userId="27efa9a4-738a-46e4-998c-908665f2a3a7" providerId="ADAL" clId="{4C355886-AFC7-4247-B771-A044AAA8E669}" dt="2023-02-16T12:19:55.562" v="1897" actId="2711"/>
          <ac:spMkLst>
            <pc:docMk/>
            <pc:sldMk cId="0" sldId="305"/>
            <ac:spMk id="9" creationId="{90AAA95E-8BA4-4ED0-B5EC-084FEA7EB992}"/>
          </ac:spMkLst>
        </pc:spChg>
        <pc:spChg chg="mod">
          <ac:chgData name="WuHongjie" userId="27efa9a4-738a-46e4-998c-908665f2a3a7" providerId="ADAL" clId="{4C355886-AFC7-4247-B771-A044AAA8E669}" dt="2023-02-16T12:19:55.562" v="1897" actId="2711"/>
          <ac:spMkLst>
            <pc:docMk/>
            <pc:sldMk cId="0" sldId="305"/>
            <ac:spMk id="10" creationId="{19500144-7B1A-4EF5-BA27-94DA6FC2BDAC}"/>
          </ac:spMkLst>
        </pc:spChg>
        <pc:spChg chg="mod">
          <ac:chgData name="WuHongjie" userId="27efa9a4-738a-46e4-998c-908665f2a3a7" providerId="ADAL" clId="{4C355886-AFC7-4247-B771-A044AAA8E669}" dt="2023-02-16T12:19:55.562" v="1897" actId="2711"/>
          <ac:spMkLst>
            <pc:docMk/>
            <pc:sldMk cId="0" sldId="305"/>
            <ac:spMk id="11" creationId="{54244DCE-E25A-4DD7-B45F-63FBCF8D970E}"/>
          </ac:spMkLst>
        </pc:spChg>
        <pc:spChg chg="mod">
          <ac:chgData name="WuHongjie" userId="27efa9a4-738a-46e4-998c-908665f2a3a7" providerId="ADAL" clId="{4C355886-AFC7-4247-B771-A044AAA8E669}" dt="2023-02-16T12:19:55.562" v="1897" actId="2711"/>
          <ac:spMkLst>
            <pc:docMk/>
            <pc:sldMk cId="0" sldId="305"/>
            <ac:spMk id="12" creationId="{2E495BD3-3C1E-4188-98CE-0535DF78E975}"/>
          </ac:spMkLst>
        </pc:spChg>
        <pc:spChg chg="mod">
          <ac:chgData name="WuHongjie" userId="27efa9a4-738a-46e4-998c-908665f2a3a7" providerId="ADAL" clId="{4C355886-AFC7-4247-B771-A044AAA8E669}" dt="2023-02-16T12:19:55.562" v="1897" actId="2711"/>
          <ac:spMkLst>
            <pc:docMk/>
            <pc:sldMk cId="0" sldId="305"/>
            <ac:spMk id="13" creationId="{28F2B958-A8DA-4879-9453-7E7424AABD00}"/>
          </ac:spMkLst>
        </pc:spChg>
        <pc:spChg chg="mod">
          <ac:chgData name="WuHongjie" userId="27efa9a4-738a-46e4-998c-908665f2a3a7" providerId="ADAL" clId="{4C355886-AFC7-4247-B771-A044AAA8E669}" dt="2023-02-16T12:19:55.562" v="1897" actId="2711"/>
          <ac:spMkLst>
            <pc:docMk/>
            <pc:sldMk cId="0" sldId="305"/>
            <ac:spMk id="14" creationId="{892AC02E-BD5D-4C89-8C47-A77313D0D79A}"/>
          </ac:spMkLst>
        </pc:spChg>
        <pc:spChg chg="mod">
          <ac:chgData name="WuHongjie" userId="27efa9a4-738a-46e4-998c-908665f2a3a7" providerId="ADAL" clId="{4C355886-AFC7-4247-B771-A044AAA8E669}" dt="2023-02-16T12:19:55.562" v="1897" actId="2711"/>
          <ac:spMkLst>
            <pc:docMk/>
            <pc:sldMk cId="0" sldId="305"/>
            <ac:spMk id="15" creationId="{BBDD8B4B-6960-4846-8773-4411B4DF5F90}"/>
          </ac:spMkLst>
        </pc:spChg>
        <pc:spChg chg="mod">
          <ac:chgData name="WuHongjie" userId="27efa9a4-738a-46e4-998c-908665f2a3a7" providerId="ADAL" clId="{4C355886-AFC7-4247-B771-A044AAA8E669}" dt="2023-02-16T12:19:55.562" v="1897" actId="2711"/>
          <ac:spMkLst>
            <pc:docMk/>
            <pc:sldMk cId="0" sldId="305"/>
            <ac:spMk id="16" creationId="{F40A6C5F-25F3-470E-BA9B-F1D806AB86CE}"/>
          </ac:spMkLst>
        </pc:spChg>
        <pc:spChg chg="mod">
          <ac:chgData name="WuHongjie" userId="27efa9a4-738a-46e4-998c-908665f2a3a7" providerId="ADAL" clId="{4C355886-AFC7-4247-B771-A044AAA8E669}" dt="2023-02-16T12:19:55.562" v="1897" actId="2711"/>
          <ac:spMkLst>
            <pc:docMk/>
            <pc:sldMk cId="0" sldId="305"/>
            <ac:spMk id="17" creationId="{6A153CDF-D060-4374-965A-A755DE5F5114}"/>
          </ac:spMkLst>
        </pc:spChg>
        <pc:spChg chg="mod">
          <ac:chgData name="WuHongjie" userId="27efa9a4-738a-46e4-998c-908665f2a3a7" providerId="ADAL" clId="{4C355886-AFC7-4247-B771-A044AAA8E669}" dt="2023-02-16T12:19:55.562" v="1897" actId="2711"/>
          <ac:spMkLst>
            <pc:docMk/>
            <pc:sldMk cId="0" sldId="305"/>
            <ac:spMk id="18" creationId="{14250CCC-BE95-4BB9-AA17-D7F0A21748AC}"/>
          </ac:spMkLst>
        </pc:spChg>
        <pc:spChg chg="mod">
          <ac:chgData name="WuHongjie" userId="27efa9a4-738a-46e4-998c-908665f2a3a7" providerId="ADAL" clId="{4C355886-AFC7-4247-B771-A044AAA8E669}" dt="2023-02-16T12:19:55.562" v="1897" actId="2711"/>
          <ac:spMkLst>
            <pc:docMk/>
            <pc:sldMk cId="0" sldId="305"/>
            <ac:spMk id="19" creationId="{D34639E8-572F-44A5-9C20-B64E087726FD}"/>
          </ac:spMkLst>
        </pc:spChg>
        <pc:spChg chg="mod">
          <ac:chgData name="WuHongjie" userId="27efa9a4-738a-46e4-998c-908665f2a3a7" providerId="ADAL" clId="{4C355886-AFC7-4247-B771-A044AAA8E669}" dt="2023-02-16T12:19:55.562" v="1897" actId="2711"/>
          <ac:spMkLst>
            <pc:docMk/>
            <pc:sldMk cId="0" sldId="305"/>
            <ac:spMk id="20" creationId="{3BB4DFB4-4AB3-47BE-B142-03D0F5AD1922}"/>
          </ac:spMkLst>
        </pc:spChg>
        <pc:spChg chg="mod">
          <ac:chgData name="WuHongjie" userId="27efa9a4-738a-46e4-998c-908665f2a3a7" providerId="ADAL" clId="{4C355886-AFC7-4247-B771-A044AAA8E669}" dt="2023-02-16T12:19:55.562" v="1897" actId="2711"/>
          <ac:spMkLst>
            <pc:docMk/>
            <pc:sldMk cId="0" sldId="305"/>
            <ac:spMk id="21" creationId="{475547C2-EC08-42C9-8C88-137EDC9D51FE}"/>
          </ac:spMkLst>
        </pc:spChg>
        <pc:spChg chg="mod">
          <ac:chgData name="WuHongjie" userId="27efa9a4-738a-46e4-998c-908665f2a3a7" providerId="ADAL" clId="{4C355886-AFC7-4247-B771-A044AAA8E669}" dt="2023-02-16T12:19:55.562" v="1897" actId="2711"/>
          <ac:spMkLst>
            <pc:docMk/>
            <pc:sldMk cId="0" sldId="305"/>
            <ac:spMk id="22" creationId="{BDB67887-B234-418F-B67C-2A3D23A37A46}"/>
          </ac:spMkLst>
        </pc:spChg>
        <pc:spChg chg="mod">
          <ac:chgData name="WuHongjie" userId="27efa9a4-738a-46e4-998c-908665f2a3a7" providerId="ADAL" clId="{4C355886-AFC7-4247-B771-A044AAA8E669}" dt="2023-02-16T12:19:55.562" v="1897" actId="2711"/>
          <ac:spMkLst>
            <pc:docMk/>
            <pc:sldMk cId="0" sldId="305"/>
            <ac:spMk id="23" creationId="{A31967E9-BD49-4F60-ABE2-56E7CF895812}"/>
          </ac:spMkLst>
        </pc:spChg>
        <pc:spChg chg="mod">
          <ac:chgData name="WuHongjie" userId="27efa9a4-738a-46e4-998c-908665f2a3a7" providerId="ADAL" clId="{4C355886-AFC7-4247-B771-A044AAA8E669}" dt="2023-02-16T12:19:55.562" v="1897" actId="2711"/>
          <ac:spMkLst>
            <pc:docMk/>
            <pc:sldMk cId="0" sldId="305"/>
            <ac:spMk id="24" creationId="{49F72D57-7952-49B4-A5ED-7BAA76FA1D94}"/>
          </ac:spMkLst>
        </pc:spChg>
        <pc:spChg chg="mod">
          <ac:chgData name="WuHongjie" userId="27efa9a4-738a-46e4-998c-908665f2a3a7" providerId="ADAL" clId="{4C355886-AFC7-4247-B771-A044AAA8E669}" dt="2023-02-16T12:19:55.562" v="1897" actId="2711"/>
          <ac:spMkLst>
            <pc:docMk/>
            <pc:sldMk cId="0" sldId="305"/>
            <ac:spMk id="25" creationId="{C748D888-0D90-400F-8C53-2B5A44C44190}"/>
          </ac:spMkLst>
        </pc:spChg>
        <pc:spChg chg="mod">
          <ac:chgData name="WuHongjie" userId="27efa9a4-738a-46e4-998c-908665f2a3a7" providerId="ADAL" clId="{4C355886-AFC7-4247-B771-A044AAA8E669}" dt="2023-02-16T12:19:55.562" v="1897" actId="2711"/>
          <ac:spMkLst>
            <pc:docMk/>
            <pc:sldMk cId="0" sldId="305"/>
            <ac:spMk id="26" creationId="{9F0CDD00-5EE4-493B-822E-E48423B17D54}"/>
          </ac:spMkLst>
        </pc:spChg>
        <pc:spChg chg="mod">
          <ac:chgData name="WuHongjie" userId="27efa9a4-738a-46e4-998c-908665f2a3a7" providerId="ADAL" clId="{4C355886-AFC7-4247-B771-A044AAA8E669}" dt="2023-02-16T12:19:55.562" v="1897" actId="2711"/>
          <ac:spMkLst>
            <pc:docMk/>
            <pc:sldMk cId="0" sldId="305"/>
            <ac:spMk id="27" creationId="{3F1B5A75-F9F5-434F-9D59-19CBA69A6796}"/>
          </ac:spMkLst>
        </pc:spChg>
        <pc:spChg chg="mod">
          <ac:chgData name="WuHongjie" userId="27efa9a4-738a-46e4-998c-908665f2a3a7" providerId="ADAL" clId="{4C355886-AFC7-4247-B771-A044AAA8E669}" dt="2023-02-16T12:19:55.562" v="1897" actId="2711"/>
          <ac:spMkLst>
            <pc:docMk/>
            <pc:sldMk cId="0" sldId="305"/>
            <ac:spMk id="28" creationId="{5AA99C8D-01EC-462B-9048-359FCF23F836}"/>
          </ac:spMkLst>
        </pc:spChg>
        <pc:spChg chg="mod">
          <ac:chgData name="WuHongjie" userId="27efa9a4-738a-46e4-998c-908665f2a3a7" providerId="ADAL" clId="{4C355886-AFC7-4247-B771-A044AAA8E669}" dt="2023-02-16T12:19:55.562" v="1897" actId="2711"/>
          <ac:spMkLst>
            <pc:docMk/>
            <pc:sldMk cId="0" sldId="305"/>
            <ac:spMk id="29" creationId="{E9FEBDB7-9027-4162-B49F-6366492FDE0F}"/>
          </ac:spMkLst>
        </pc:spChg>
        <pc:spChg chg="mod">
          <ac:chgData name="WuHongjie" userId="27efa9a4-738a-46e4-998c-908665f2a3a7" providerId="ADAL" clId="{4C355886-AFC7-4247-B771-A044AAA8E669}" dt="2023-02-16T12:19:55.562" v="1897" actId="2711"/>
          <ac:spMkLst>
            <pc:docMk/>
            <pc:sldMk cId="0" sldId="305"/>
            <ac:spMk id="30" creationId="{5CC81EE7-3889-4516-A217-3C3357B81031}"/>
          </ac:spMkLst>
        </pc:spChg>
        <pc:spChg chg="mod">
          <ac:chgData name="WuHongjie" userId="27efa9a4-738a-46e4-998c-908665f2a3a7" providerId="ADAL" clId="{4C355886-AFC7-4247-B771-A044AAA8E669}" dt="2023-02-16T12:19:55.562" v="1897" actId="2711"/>
          <ac:spMkLst>
            <pc:docMk/>
            <pc:sldMk cId="0" sldId="305"/>
            <ac:spMk id="31" creationId="{BBF1CB64-F064-4406-813A-CA32AA765FD0}"/>
          </ac:spMkLst>
        </pc:spChg>
        <pc:spChg chg="mod">
          <ac:chgData name="WuHongjie" userId="27efa9a4-738a-46e4-998c-908665f2a3a7" providerId="ADAL" clId="{4C355886-AFC7-4247-B771-A044AAA8E669}" dt="2023-02-16T12:19:55.562" v="1897" actId="2711"/>
          <ac:spMkLst>
            <pc:docMk/>
            <pc:sldMk cId="0" sldId="305"/>
            <ac:spMk id="32" creationId="{4041F19D-AA35-43D2-9B69-A907CCC34443}"/>
          </ac:spMkLst>
        </pc:spChg>
        <pc:spChg chg="mod">
          <ac:chgData name="WuHongjie" userId="27efa9a4-738a-46e4-998c-908665f2a3a7" providerId="ADAL" clId="{4C355886-AFC7-4247-B771-A044AAA8E669}" dt="2023-02-16T12:19:55.562" v="1897" actId="2711"/>
          <ac:spMkLst>
            <pc:docMk/>
            <pc:sldMk cId="0" sldId="305"/>
            <ac:spMk id="33" creationId="{2A9C163F-7692-4597-9C9D-033A49F401D0}"/>
          </ac:spMkLst>
        </pc:spChg>
        <pc:spChg chg="mod">
          <ac:chgData name="WuHongjie" userId="27efa9a4-738a-46e4-998c-908665f2a3a7" providerId="ADAL" clId="{4C355886-AFC7-4247-B771-A044AAA8E669}" dt="2023-02-16T12:19:55.562" v="1897" actId="2711"/>
          <ac:spMkLst>
            <pc:docMk/>
            <pc:sldMk cId="0" sldId="305"/>
            <ac:spMk id="34" creationId="{AC45C8AF-DD30-4D30-8A4E-D87FD97AB2EA}"/>
          </ac:spMkLst>
        </pc:spChg>
        <pc:spChg chg="mod">
          <ac:chgData name="WuHongjie" userId="27efa9a4-738a-46e4-998c-908665f2a3a7" providerId="ADAL" clId="{4C355886-AFC7-4247-B771-A044AAA8E669}" dt="2023-02-16T12:19:55.562" v="1897" actId="2711"/>
          <ac:spMkLst>
            <pc:docMk/>
            <pc:sldMk cId="0" sldId="305"/>
            <ac:spMk id="35" creationId="{F8C7425A-D0B6-431C-940D-7A741F02C414}"/>
          </ac:spMkLst>
        </pc:spChg>
        <pc:spChg chg="mod">
          <ac:chgData name="WuHongjie" userId="27efa9a4-738a-46e4-998c-908665f2a3a7" providerId="ADAL" clId="{4C355886-AFC7-4247-B771-A044AAA8E669}" dt="2023-02-16T12:19:55.562" v="1897" actId="2711"/>
          <ac:spMkLst>
            <pc:docMk/>
            <pc:sldMk cId="0" sldId="305"/>
            <ac:spMk id="36" creationId="{D65C4F5D-87C4-494A-B4F6-E34569F6EFE4}"/>
          </ac:spMkLst>
        </pc:spChg>
        <pc:spChg chg="mod">
          <ac:chgData name="WuHongjie" userId="27efa9a4-738a-46e4-998c-908665f2a3a7" providerId="ADAL" clId="{4C355886-AFC7-4247-B771-A044AAA8E669}" dt="2023-02-16T12:19:55.562" v="1897" actId="2711"/>
          <ac:spMkLst>
            <pc:docMk/>
            <pc:sldMk cId="0" sldId="305"/>
            <ac:spMk id="37" creationId="{76B5C66F-5CA9-43DB-BA52-E6594CACD5BB}"/>
          </ac:spMkLst>
        </pc:spChg>
      </pc:sldChg>
      <pc:sldChg chg="del">
        <pc:chgData name="WuHongjie" userId="27efa9a4-738a-46e4-998c-908665f2a3a7" providerId="ADAL" clId="{4C355886-AFC7-4247-B771-A044AAA8E669}" dt="2023-02-09T12:24:36.102" v="128" actId="47"/>
        <pc:sldMkLst>
          <pc:docMk/>
          <pc:sldMk cId="3699852993" sldId="310"/>
        </pc:sldMkLst>
      </pc:sldChg>
      <pc:sldChg chg="addSp delSp modSp mod">
        <pc:chgData name="WuHongjie" userId="27efa9a4-738a-46e4-998c-908665f2a3a7" providerId="ADAL" clId="{4C355886-AFC7-4247-B771-A044AAA8E669}" dt="2023-02-15T01:56:36.115" v="1691" actId="1076"/>
        <pc:sldMkLst>
          <pc:docMk/>
          <pc:sldMk cId="3508896697" sldId="313"/>
        </pc:sldMkLst>
        <pc:spChg chg="add mod">
          <ac:chgData name="WuHongjie" userId="27efa9a4-738a-46e4-998c-908665f2a3a7" providerId="ADAL" clId="{4C355886-AFC7-4247-B771-A044AAA8E669}" dt="2023-02-10T13:15:22.098" v="1502" actId="20577"/>
          <ac:spMkLst>
            <pc:docMk/>
            <pc:sldMk cId="3508896697" sldId="313"/>
            <ac:spMk id="3" creationId="{0880AEC9-3EBC-78CD-3A90-E88CD511ABC2}"/>
          </ac:spMkLst>
        </pc:spChg>
        <pc:spChg chg="del mod">
          <ac:chgData name="WuHongjie" userId="27efa9a4-738a-46e4-998c-908665f2a3a7" providerId="ADAL" clId="{4C355886-AFC7-4247-B771-A044AAA8E669}" dt="2023-02-15T01:56:33.236" v="1690"/>
          <ac:spMkLst>
            <pc:docMk/>
            <pc:sldMk cId="3508896697" sldId="313"/>
            <ac:spMk id="4" creationId="{26A31A16-A898-499B-9CC1-6998F3F79768}"/>
          </ac:spMkLst>
        </pc:spChg>
        <pc:spChg chg="add mod">
          <ac:chgData name="WuHongjie" userId="27efa9a4-738a-46e4-998c-908665f2a3a7" providerId="ADAL" clId="{4C355886-AFC7-4247-B771-A044AAA8E669}" dt="2023-02-15T01:56:36.115" v="1691" actId="1076"/>
          <ac:spMkLst>
            <pc:docMk/>
            <pc:sldMk cId="3508896697" sldId="313"/>
            <ac:spMk id="5" creationId="{22B9974D-C6F3-A31F-F142-2B9D431678B5}"/>
          </ac:spMkLst>
        </pc:spChg>
        <pc:spChg chg="add mod">
          <ac:chgData name="WuHongjie" userId="27efa9a4-738a-46e4-998c-908665f2a3a7" providerId="ADAL" clId="{4C355886-AFC7-4247-B771-A044AAA8E669}" dt="2023-02-15T01:56:31.094" v="1688"/>
          <ac:spMkLst>
            <pc:docMk/>
            <pc:sldMk cId="3508896697" sldId="313"/>
            <ac:spMk id="7" creationId="{B77726F8-B27C-CA75-FE9E-86854049F205}"/>
          </ac:spMkLst>
        </pc:spChg>
        <pc:spChg chg="mod">
          <ac:chgData name="WuHongjie" userId="27efa9a4-738a-46e4-998c-908665f2a3a7" providerId="ADAL" clId="{4C355886-AFC7-4247-B771-A044AAA8E669}" dt="2023-02-10T13:12:30.767" v="1474" actId="1076"/>
          <ac:spMkLst>
            <pc:docMk/>
            <pc:sldMk cId="3508896697" sldId="313"/>
            <ac:spMk id="23" creationId="{693D89DC-66A0-4154-82EF-D892E61F18A7}"/>
          </ac:spMkLst>
        </pc:spChg>
        <pc:spChg chg="mod">
          <ac:chgData name="WuHongjie" userId="27efa9a4-738a-46e4-998c-908665f2a3a7" providerId="ADAL" clId="{4C355886-AFC7-4247-B771-A044AAA8E669}" dt="2023-02-10T13:16:40.033" v="1515" actId="20577"/>
          <ac:spMkLst>
            <pc:docMk/>
            <pc:sldMk cId="3508896697" sldId="313"/>
            <ac:spMk id="69" creationId="{A86D5005-BB7F-4DE5-9809-974B4E34391A}"/>
          </ac:spMkLst>
        </pc:spChg>
        <pc:spChg chg="mod">
          <ac:chgData name="WuHongjie" userId="27efa9a4-738a-46e4-998c-908665f2a3a7" providerId="ADAL" clId="{4C355886-AFC7-4247-B771-A044AAA8E669}" dt="2023-02-10T13:16:37.254" v="1513" actId="20577"/>
          <ac:spMkLst>
            <pc:docMk/>
            <pc:sldMk cId="3508896697" sldId="313"/>
            <ac:spMk id="70" creationId="{85C8D80B-8F3B-42FC-8047-9321B75D3FBA}"/>
          </ac:spMkLst>
        </pc:spChg>
        <pc:spChg chg="mod">
          <ac:chgData name="WuHongjie" userId="27efa9a4-738a-46e4-998c-908665f2a3a7" providerId="ADAL" clId="{4C355886-AFC7-4247-B771-A044AAA8E669}" dt="2023-02-10T13:16:34.792" v="1511" actId="20577"/>
          <ac:spMkLst>
            <pc:docMk/>
            <pc:sldMk cId="3508896697" sldId="313"/>
            <ac:spMk id="71" creationId="{73140B58-6394-4071-864C-3474E566623A}"/>
          </ac:spMkLst>
        </pc:spChg>
        <pc:spChg chg="mod">
          <ac:chgData name="WuHongjie" userId="27efa9a4-738a-46e4-998c-908665f2a3a7" providerId="ADAL" clId="{4C355886-AFC7-4247-B771-A044AAA8E669}" dt="2023-02-10T13:16:25.094" v="1505" actId="20577"/>
          <ac:spMkLst>
            <pc:docMk/>
            <pc:sldMk cId="3508896697" sldId="313"/>
            <ac:spMk id="72" creationId="{418D7BC8-7A47-4243-84ED-CF8ED73781AE}"/>
          </ac:spMkLst>
        </pc:spChg>
        <pc:spChg chg="mod">
          <ac:chgData name="WuHongjie" userId="27efa9a4-738a-46e4-998c-908665f2a3a7" providerId="ADAL" clId="{4C355886-AFC7-4247-B771-A044AAA8E669}" dt="2023-02-10T13:11:21.975" v="1432" actId="1076"/>
          <ac:spMkLst>
            <pc:docMk/>
            <pc:sldMk cId="3508896697" sldId="313"/>
            <ac:spMk id="75" creationId="{7CDA9329-2674-4D25-A501-CD660DD461B5}"/>
          </ac:spMkLst>
        </pc:spChg>
        <pc:spChg chg="mod">
          <ac:chgData name="WuHongjie" userId="27efa9a4-738a-46e4-998c-908665f2a3a7" providerId="ADAL" clId="{4C355886-AFC7-4247-B771-A044AAA8E669}" dt="2023-02-10T13:16:29.573" v="1507" actId="20577"/>
          <ac:spMkLst>
            <pc:docMk/>
            <pc:sldMk cId="3508896697" sldId="313"/>
            <ac:spMk id="82" creationId="{0DF60D7D-C6E7-4902-AC16-6BF6A6C3F7F8}"/>
          </ac:spMkLst>
        </pc:spChg>
        <pc:spChg chg="mod">
          <ac:chgData name="WuHongjie" userId="27efa9a4-738a-46e4-998c-908665f2a3a7" providerId="ADAL" clId="{4C355886-AFC7-4247-B771-A044AAA8E669}" dt="2023-02-10T13:16:32.312" v="1509" actId="20577"/>
          <ac:spMkLst>
            <pc:docMk/>
            <pc:sldMk cId="3508896697" sldId="313"/>
            <ac:spMk id="83" creationId="{35128F54-B348-4BC4-A847-23CBECE101BA}"/>
          </ac:spMkLst>
        </pc:spChg>
        <pc:spChg chg="mod">
          <ac:chgData name="WuHongjie" userId="27efa9a4-738a-46e4-998c-908665f2a3a7" providerId="ADAL" clId="{4C355886-AFC7-4247-B771-A044AAA8E669}" dt="2023-02-10T13:22:06.917" v="1564" actId="20577"/>
          <ac:spMkLst>
            <pc:docMk/>
            <pc:sldMk cId="3508896697" sldId="313"/>
            <ac:spMk id="85" creationId="{B1DD406D-EDF5-4F56-9B78-CC77BD25D36D}"/>
          </ac:spMkLst>
        </pc:spChg>
        <pc:spChg chg="mod">
          <ac:chgData name="WuHongjie" userId="27efa9a4-738a-46e4-998c-908665f2a3a7" providerId="ADAL" clId="{4C355886-AFC7-4247-B771-A044AAA8E669}" dt="2023-02-10T13:22:06.917" v="1564" actId="20577"/>
          <ac:spMkLst>
            <pc:docMk/>
            <pc:sldMk cId="3508896697" sldId="313"/>
            <ac:spMk id="86" creationId="{49423E49-A3F3-4665-9D95-F9DB6BB35698}"/>
          </ac:spMkLst>
        </pc:spChg>
        <pc:grpChg chg="mod">
          <ac:chgData name="WuHongjie" userId="27efa9a4-738a-46e4-998c-908665f2a3a7" providerId="ADAL" clId="{4C355886-AFC7-4247-B771-A044AAA8E669}" dt="2023-02-10T13:22:06.917" v="1564" actId="20577"/>
          <ac:grpSpMkLst>
            <pc:docMk/>
            <pc:sldMk cId="3508896697" sldId="313"/>
            <ac:grpSpMk id="84" creationId="{D101D0BB-250C-4CBE-B0A8-643E12DA88D1}"/>
          </ac:grpSpMkLst>
        </pc:grpChg>
        <pc:picChg chg="add mod">
          <ac:chgData name="WuHongjie" userId="27efa9a4-738a-46e4-998c-908665f2a3a7" providerId="ADAL" clId="{4C355886-AFC7-4247-B771-A044AAA8E669}" dt="2023-02-15T01:56:25.062" v="1685"/>
          <ac:picMkLst>
            <pc:docMk/>
            <pc:sldMk cId="3508896697" sldId="313"/>
            <ac:picMk id="9" creationId="{173B5572-6912-BDB7-AC06-F4EB3447B124}"/>
          </ac:picMkLst>
        </pc:picChg>
        <pc:picChg chg="add mod">
          <ac:chgData name="WuHongjie" userId="27efa9a4-738a-46e4-998c-908665f2a3a7" providerId="ADAL" clId="{4C355886-AFC7-4247-B771-A044AAA8E669}" dt="2023-02-15T01:56:25.062" v="1685"/>
          <ac:picMkLst>
            <pc:docMk/>
            <pc:sldMk cId="3508896697" sldId="313"/>
            <ac:picMk id="10" creationId="{EB44F4D9-3A7E-5A66-2DBF-F97E8D248E48}"/>
          </ac:picMkLst>
        </pc:picChg>
      </pc:sldChg>
      <pc:sldChg chg="addSp delSp modSp mod">
        <pc:chgData name="WuHongjie" userId="27efa9a4-738a-46e4-998c-908665f2a3a7" providerId="ADAL" clId="{4C355886-AFC7-4247-B771-A044AAA8E669}" dt="2023-02-15T08:11:20.431" v="1703"/>
        <pc:sldMkLst>
          <pc:docMk/>
          <pc:sldMk cId="1648295954" sldId="314"/>
        </pc:sldMkLst>
        <pc:spChg chg="add mod">
          <ac:chgData name="WuHongjie" userId="27efa9a4-738a-46e4-998c-908665f2a3a7" providerId="ADAL" clId="{4C355886-AFC7-4247-B771-A044AAA8E669}" dt="2023-02-10T13:12:02.492" v="1466" actId="1076"/>
          <ac:spMkLst>
            <pc:docMk/>
            <pc:sldMk cId="1648295954" sldId="314"/>
            <ac:spMk id="3" creationId="{C949D31D-41D7-D59C-D710-FAAE6814B8A6}"/>
          </ac:spMkLst>
        </pc:spChg>
        <pc:spChg chg="add mod">
          <ac:chgData name="WuHongjie" userId="27efa9a4-738a-46e4-998c-908665f2a3a7" providerId="ADAL" clId="{4C355886-AFC7-4247-B771-A044AAA8E669}" dt="2023-02-15T08:11:20.431" v="1703"/>
          <ac:spMkLst>
            <pc:docMk/>
            <pc:sldMk cId="1648295954" sldId="314"/>
            <ac:spMk id="4" creationId="{17DFE2CB-2238-3A54-0444-50C806B5939E}"/>
          </ac:spMkLst>
        </pc:spChg>
        <pc:spChg chg="del mod">
          <ac:chgData name="WuHongjie" userId="27efa9a4-738a-46e4-998c-908665f2a3a7" providerId="ADAL" clId="{4C355886-AFC7-4247-B771-A044AAA8E669}" dt="2023-02-15T01:56:53.892" v="1695" actId="478"/>
          <ac:spMkLst>
            <pc:docMk/>
            <pc:sldMk cId="1648295954" sldId="314"/>
            <ac:spMk id="4" creationId="{26A31A16-A898-499B-9CC1-6998F3F79768}"/>
          </ac:spMkLst>
        </pc:spChg>
        <pc:spChg chg="mod">
          <ac:chgData name="WuHongjie" userId="27efa9a4-738a-46e4-998c-908665f2a3a7" providerId="ADAL" clId="{4C355886-AFC7-4247-B771-A044AAA8E669}" dt="2023-02-10T13:12:02.492" v="1466" actId="1076"/>
          <ac:spMkLst>
            <pc:docMk/>
            <pc:sldMk cId="1648295954" sldId="314"/>
            <ac:spMk id="6" creationId="{6EB405E0-22FE-4D5C-8F7A-F00A113D60B1}"/>
          </ac:spMkLst>
        </pc:spChg>
        <pc:spChg chg="add mod">
          <ac:chgData name="WuHongjie" userId="27efa9a4-738a-46e4-998c-908665f2a3a7" providerId="ADAL" clId="{4C355886-AFC7-4247-B771-A044AAA8E669}" dt="2023-02-10T13:12:02.492" v="1466" actId="1076"/>
          <ac:spMkLst>
            <pc:docMk/>
            <pc:sldMk cId="1648295954" sldId="314"/>
            <ac:spMk id="7" creationId="{458DAB24-2E2D-E163-B2B7-F2C6EB4D05B6}"/>
          </ac:spMkLst>
        </pc:spChg>
        <pc:spChg chg="mod">
          <ac:chgData name="WuHongjie" userId="27efa9a4-738a-46e4-998c-908665f2a3a7" providerId="ADAL" clId="{4C355886-AFC7-4247-B771-A044AAA8E669}" dt="2023-02-10T13:12:02.492" v="1466" actId="1076"/>
          <ac:spMkLst>
            <pc:docMk/>
            <pc:sldMk cId="1648295954" sldId="314"/>
            <ac:spMk id="11" creationId="{94DEA024-42A4-4196-AE06-28C922BBB26A}"/>
          </ac:spMkLst>
        </pc:spChg>
        <pc:spChg chg="add mod">
          <ac:chgData name="WuHongjie" userId="27efa9a4-738a-46e4-998c-908665f2a3a7" providerId="ADAL" clId="{4C355886-AFC7-4247-B771-A044AAA8E669}" dt="2023-02-10T13:12:02.492" v="1466" actId="1076"/>
          <ac:spMkLst>
            <pc:docMk/>
            <pc:sldMk cId="1648295954" sldId="314"/>
            <ac:spMk id="12" creationId="{7D6476F4-B076-D41C-7E02-765004BEDB17}"/>
          </ac:spMkLst>
        </pc:spChg>
        <pc:spChg chg="add mod">
          <ac:chgData name="WuHongjie" userId="27efa9a4-738a-46e4-998c-908665f2a3a7" providerId="ADAL" clId="{4C355886-AFC7-4247-B771-A044AAA8E669}" dt="2023-02-10T12:48:36.869" v="1345" actId="1076"/>
          <ac:spMkLst>
            <pc:docMk/>
            <pc:sldMk cId="1648295954" sldId="314"/>
            <ac:spMk id="14" creationId="{98477B05-B6F9-F450-6CB7-9AA98912396B}"/>
          </ac:spMkLst>
        </pc:spChg>
        <pc:spChg chg="add mod">
          <ac:chgData name="WuHongjie" userId="27efa9a4-738a-46e4-998c-908665f2a3a7" providerId="ADAL" clId="{4C355886-AFC7-4247-B771-A044AAA8E669}" dt="2023-02-10T13:17:03.321" v="1523" actId="20577"/>
          <ac:spMkLst>
            <pc:docMk/>
            <pc:sldMk cId="1648295954" sldId="314"/>
            <ac:spMk id="15" creationId="{C6C3AF4A-AB50-3B18-EBAF-E2EF7CCAC367}"/>
          </ac:spMkLst>
        </pc:spChg>
        <pc:spChg chg="add mod">
          <ac:chgData name="WuHongjie" userId="27efa9a4-738a-46e4-998c-908665f2a3a7" providerId="ADAL" clId="{4C355886-AFC7-4247-B771-A044AAA8E669}" dt="2023-02-10T13:17:01.186" v="1521" actId="20577"/>
          <ac:spMkLst>
            <pc:docMk/>
            <pc:sldMk cId="1648295954" sldId="314"/>
            <ac:spMk id="16" creationId="{9735D1A3-10BA-0949-BA6D-0EE1450476CC}"/>
          </ac:spMkLst>
        </pc:spChg>
        <pc:spChg chg="add mod">
          <ac:chgData name="WuHongjie" userId="27efa9a4-738a-46e4-998c-908665f2a3a7" providerId="ADAL" clId="{4C355886-AFC7-4247-B771-A044AAA8E669}" dt="2023-02-10T13:16:58.932" v="1519" actId="20577"/>
          <ac:spMkLst>
            <pc:docMk/>
            <pc:sldMk cId="1648295954" sldId="314"/>
            <ac:spMk id="19" creationId="{762496E8-6146-0829-FF66-4F3597666EA3}"/>
          </ac:spMkLst>
        </pc:spChg>
        <pc:spChg chg="add mod">
          <ac:chgData name="WuHongjie" userId="27efa9a4-738a-46e4-998c-908665f2a3a7" providerId="ADAL" clId="{4C355886-AFC7-4247-B771-A044AAA8E669}" dt="2023-02-10T13:16:56.171" v="1518" actId="20577"/>
          <ac:spMkLst>
            <pc:docMk/>
            <pc:sldMk cId="1648295954" sldId="314"/>
            <ac:spMk id="20" creationId="{7D56EEC4-A98E-4399-F617-E396433B7647}"/>
          </ac:spMkLst>
        </pc:spChg>
        <pc:spChg chg="add mod">
          <ac:chgData name="WuHongjie" userId="27efa9a4-738a-46e4-998c-908665f2a3a7" providerId="ADAL" clId="{4C355886-AFC7-4247-B771-A044AAA8E669}" dt="2023-02-10T13:15:27.177" v="1503"/>
          <ac:spMkLst>
            <pc:docMk/>
            <pc:sldMk cId="1648295954" sldId="314"/>
            <ac:spMk id="21" creationId="{3B8678A2-1566-27C4-0D98-D40155922F00}"/>
          </ac:spMkLst>
        </pc:spChg>
        <pc:spChg chg="mod">
          <ac:chgData name="WuHongjie" userId="27efa9a4-738a-46e4-998c-908665f2a3a7" providerId="ADAL" clId="{4C355886-AFC7-4247-B771-A044AAA8E669}" dt="2023-02-10T13:12:02.492" v="1466" actId="1076"/>
          <ac:spMkLst>
            <pc:docMk/>
            <pc:sldMk cId="1648295954" sldId="314"/>
            <ac:spMk id="69" creationId="{A86D5005-BB7F-4DE5-9809-974B4E34391A}"/>
          </ac:spMkLst>
        </pc:spChg>
        <pc:spChg chg="mod">
          <ac:chgData name="WuHongjie" userId="27efa9a4-738a-46e4-998c-908665f2a3a7" providerId="ADAL" clId="{4C355886-AFC7-4247-B771-A044AAA8E669}" dt="2023-02-10T13:12:02.492" v="1466" actId="1076"/>
          <ac:spMkLst>
            <pc:docMk/>
            <pc:sldMk cId="1648295954" sldId="314"/>
            <ac:spMk id="70" creationId="{85C8D80B-8F3B-42FC-8047-9321B75D3FBA}"/>
          </ac:spMkLst>
        </pc:spChg>
        <pc:spChg chg="mod">
          <ac:chgData name="WuHongjie" userId="27efa9a4-738a-46e4-998c-908665f2a3a7" providerId="ADAL" clId="{4C355886-AFC7-4247-B771-A044AAA8E669}" dt="2023-02-10T13:12:02.492" v="1466" actId="1076"/>
          <ac:spMkLst>
            <pc:docMk/>
            <pc:sldMk cId="1648295954" sldId="314"/>
            <ac:spMk id="71" creationId="{73140B58-6394-4071-864C-3474E566623A}"/>
          </ac:spMkLst>
        </pc:spChg>
        <pc:spChg chg="mod">
          <ac:chgData name="WuHongjie" userId="27efa9a4-738a-46e4-998c-908665f2a3a7" providerId="ADAL" clId="{4C355886-AFC7-4247-B771-A044AAA8E669}" dt="2023-02-10T13:12:02.492" v="1466" actId="1076"/>
          <ac:spMkLst>
            <pc:docMk/>
            <pc:sldMk cId="1648295954" sldId="314"/>
            <ac:spMk id="72" creationId="{418D7BC8-7A47-4243-84ED-CF8ED73781AE}"/>
          </ac:spMkLst>
        </pc:spChg>
        <pc:spChg chg="mod">
          <ac:chgData name="WuHongjie" userId="27efa9a4-738a-46e4-998c-908665f2a3a7" providerId="ADAL" clId="{4C355886-AFC7-4247-B771-A044AAA8E669}" dt="2023-02-10T13:17:08.031" v="1527" actId="20577"/>
          <ac:spMkLst>
            <pc:docMk/>
            <pc:sldMk cId="1648295954" sldId="314"/>
            <ac:spMk id="82" creationId="{0DF60D7D-C6E7-4902-AC16-6BF6A6C3F7F8}"/>
          </ac:spMkLst>
        </pc:spChg>
        <pc:spChg chg="mod">
          <ac:chgData name="WuHongjie" userId="27efa9a4-738a-46e4-998c-908665f2a3a7" providerId="ADAL" clId="{4C355886-AFC7-4247-B771-A044AAA8E669}" dt="2023-02-10T13:17:11.055" v="1529" actId="20577"/>
          <ac:spMkLst>
            <pc:docMk/>
            <pc:sldMk cId="1648295954" sldId="314"/>
            <ac:spMk id="83" creationId="{35128F54-B348-4BC4-A847-23CBECE101BA}"/>
          </ac:spMkLst>
        </pc:spChg>
        <pc:spChg chg="mod">
          <ac:chgData name="WuHongjie" userId="27efa9a4-738a-46e4-998c-908665f2a3a7" providerId="ADAL" clId="{4C355886-AFC7-4247-B771-A044AAA8E669}" dt="2023-02-10T12:48:46.886" v="1347" actId="20577"/>
          <ac:spMkLst>
            <pc:docMk/>
            <pc:sldMk cId="1648295954" sldId="314"/>
            <ac:spMk id="86" creationId="{49423E49-A3F3-4665-9D95-F9DB6BB35698}"/>
          </ac:spMkLst>
        </pc:spChg>
        <pc:spChg chg="add del">
          <ac:chgData name="WuHongjie" userId="27efa9a4-738a-46e4-998c-908665f2a3a7" providerId="ADAL" clId="{4C355886-AFC7-4247-B771-A044AAA8E669}" dt="2023-02-15T01:56:41.343" v="1693" actId="22"/>
          <ac:spMkLst>
            <pc:docMk/>
            <pc:sldMk cId="1648295954" sldId="314"/>
            <ac:spMk id="104" creationId="{637E1DA0-E577-A99B-E95F-F60F5A497107}"/>
          </ac:spMkLst>
        </pc:spChg>
        <pc:spChg chg="mod">
          <ac:chgData name="WuHongjie" userId="27efa9a4-738a-46e4-998c-908665f2a3a7" providerId="ADAL" clId="{4C355886-AFC7-4247-B771-A044AAA8E669}" dt="2023-02-10T13:17:05.649" v="1525" actId="20577"/>
          <ac:spMkLst>
            <pc:docMk/>
            <pc:sldMk cId="1648295954" sldId="314"/>
            <ac:spMk id="112" creationId="{C4BA8662-6C79-48C5-BE07-4CF8D5A1C23C}"/>
          </ac:spMkLst>
        </pc:spChg>
        <pc:spChg chg="add mod">
          <ac:chgData name="WuHongjie" userId="27efa9a4-738a-46e4-998c-908665f2a3a7" providerId="ADAL" clId="{4C355886-AFC7-4247-B771-A044AAA8E669}" dt="2023-02-15T01:56:51.446" v="1694"/>
          <ac:spMkLst>
            <pc:docMk/>
            <pc:sldMk cId="1648295954" sldId="314"/>
            <ac:spMk id="122" creationId="{E11BED58-0B66-C048-0A17-CB5172174DCD}"/>
          </ac:spMkLst>
        </pc:spChg>
        <pc:picChg chg="add mod">
          <ac:chgData name="WuHongjie" userId="27efa9a4-738a-46e4-998c-908665f2a3a7" providerId="ADAL" clId="{4C355886-AFC7-4247-B771-A044AAA8E669}" dt="2023-02-15T01:56:51.446" v="1694"/>
          <ac:picMkLst>
            <pc:docMk/>
            <pc:sldMk cId="1648295954" sldId="314"/>
            <ac:picMk id="124" creationId="{F36960D1-9C90-256A-41CE-55491086D055}"/>
          </ac:picMkLst>
        </pc:picChg>
        <pc:picChg chg="add mod">
          <ac:chgData name="WuHongjie" userId="27efa9a4-738a-46e4-998c-908665f2a3a7" providerId="ADAL" clId="{4C355886-AFC7-4247-B771-A044AAA8E669}" dt="2023-02-15T01:56:51.446" v="1694"/>
          <ac:picMkLst>
            <pc:docMk/>
            <pc:sldMk cId="1648295954" sldId="314"/>
            <ac:picMk id="125" creationId="{AF5508B2-8EAC-451D-C89D-0436F0389296}"/>
          </ac:picMkLst>
        </pc:picChg>
        <pc:cxnChg chg="add mod">
          <ac:chgData name="WuHongjie" userId="27efa9a4-738a-46e4-998c-908665f2a3a7" providerId="ADAL" clId="{4C355886-AFC7-4247-B771-A044AAA8E669}" dt="2023-02-10T12:48:36.869" v="1345" actId="1076"/>
          <ac:cxnSpMkLst>
            <pc:docMk/>
            <pc:sldMk cId="1648295954" sldId="314"/>
            <ac:cxnSpMk id="5" creationId="{5F84EB7B-6666-CD33-417B-9C08B560EE05}"/>
          </ac:cxnSpMkLst>
        </pc:cxnChg>
        <pc:cxnChg chg="add mod">
          <ac:chgData name="WuHongjie" userId="27efa9a4-738a-46e4-998c-908665f2a3a7" providerId="ADAL" clId="{4C355886-AFC7-4247-B771-A044AAA8E669}" dt="2023-02-10T12:48:36.869" v="1345" actId="1076"/>
          <ac:cxnSpMkLst>
            <pc:docMk/>
            <pc:sldMk cId="1648295954" sldId="314"/>
            <ac:cxnSpMk id="9" creationId="{DEB207E3-4161-EDF0-0467-9CEF6EF0BA0C}"/>
          </ac:cxnSpMkLst>
        </pc:cxnChg>
        <pc:cxnChg chg="add mod">
          <ac:chgData name="WuHongjie" userId="27efa9a4-738a-46e4-998c-908665f2a3a7" providerId="ADAL" clId="{4C355886-AFC7-4247-B771-A044AAA8E669}" dt="2023-02-10T12:48:36.869" v="1345" actId="1076"/>
          <ac:cxnSpMkLst>
            <pc:docMk/>
            <pc:sldMk cId="1648295954" sldId="314"/>
            <ac:cxnSpMk id="10" creationId="{4B819683-E96A-F6FE-5BB7-0062B8FA4A3A}"/>
          </ac:cxnSpMkLst>
        </pc:cxnChg>
      </pc:sldChg>
      <pc:sldChg chg="add del">
        <pc:chgData name="WuHongjie" userId="27efa9a4-738a-46e4-998c-908665f2a3a7" providerId="ADAL" clId="{4C355886-AFC7-4247-B771-A044AAA8E669}" dt="2023-02-09T12:21:09.678" v="62"/>
        <pc:sldMkLst>
          <pc:docMk/>
          <pc:sldMk cId="4237819773" sldId="315"/>
        </pc:sldMkLst>
      </pc:sldChg>
      <pc:sldChg chg="addSp modSp mod">
        <pc:chgData name="WuHongjie" userId="27efa9a4-738a-46e4-998c-908665f2a3a7" providerId="ADAL" clId="{4C355886-AFC7-4247-B771-A044AAA8E669}" dt="2023-02-10T13:34:54.343" v="1683" actId="20577"/>
        <pc:sldMkLst>
          <pc:docMk/>
          <pc:sldMk cId="2550362938" sldId="332"/>
        </pc:sldMkLst>
        <pc:spChg chg="add mod">
          <ac:chgData name="WuHongjie" userId="27efa9a4-738a-46e4-998c-908665f2a3a7" providerId="ADAL" clId="{4C355886-AFC7-4247-B771-A044AAA8E669}" dt="2023-02-10T11:55:43.211" v="877" actId="1076"/>
          <ac:spMkLst>
            <pc:docMk/>
            <pc:sldMk cId="2550362938" sldId="332"/>
            <ac:spMk id="2" creationId="{3C03FC21-C147-E124-A418-E51EB75B16A3}"/>
          </ac:spMkLst>
        </pc:spChg>
        <pc:spChg chg="add mod">
          <ac:chgData name="WuHongjie" userId="27efa9a4-738a-46e4-998c-908665f2a3a7" providerId="ADAL" clId="{4C355886-AFC7-4247-B771-A044AAA8E669}" dt="2023-02-10T13:34:54.343" v="1683" actId="20577"/>
          <ac:spMkLst>
            <pc:docMk/>
            <pc:sldMk cId="2550362938" sldId="332"/>
            <ac:spMk id="4" creationId="{2CD433DC-2766-2691-24FA-DBA30BA63660}"/>
          </ac:spMkLst>
        </pc:spChg>
        <pc:spChg chg="mod">
          <ac:chgData name="WuHongjie" userId="27efa9a4-738a-46e4-998c-908665f2a3a7" providerId="ADAL" clId="{4C355886-AFC7-4247-B771-A044AAA8E669}" dt="2023-02-10T03:43:46.014" v="658" actId="27636"/>
          <ac:spMkLst>
            <pc:docMk/>
            <pc:sldMk cId="2550362938" sldId="332"/>
            <ac:spMk id="48" creationId="{00000000-0000-0000-0000-000000000000}"/>
          </ac:spMkLst>
        </pc:spChg>
        <pc:spChg chg="mod">
          <ac:chgData name="WuHongjie" userId="27efa9a4-738a-46e4-998c-908665f2a3a7" providerId="ADAL" clId="{4C355886-AFC7-4247-B771-A044AAA8E669}" dt="2023-02-10T13:00:03.514" v="1384" actId="6549"/>
          <ac:spMkLst>
            <pc:docMk/>
            <pc:sldMk cId="2550362938" sldId="332"/>
            <ac:spMk id="100" creationId="{1B8FEDFD-CC6A-4041-9563-3499B1144ED4}"/>
          </ac:spMkLst>
        </pc:spChg>
        <pc:picChg chg="mod modCrop">
          <ac:chgData name="WuHongjie" userId="27efa9a4-738a-46e4-998c-908665f2a3a7" providerId="ADAL" clId="{4C355886-AFC7-4247-B771-A044AAA8E669}" dt="2023-02-10T11:55:48.799" v="895" actId="1036"/>
          <ac:picMkLst>
            <pc:docMk/>
            <pc:sldMk cId="2550362938" sldId="332"/>
            <ac:picMk id="3" creationId="{A2339CAD-F8E8-49A1-3D68-124C38EEB7AF}"/>
          </ac:picMkLst>
        </pc:picChg>
      </pc:sldChg>
      <pc:sldChg chg="del">
        <pc:chgData name="WuHongjie" userId="27efa9a4-738a-46e4-998c-908665f2a3a7" providerId="ADAL" clId="{4C355886-AFC7-4247-B771-A044AAA8E669}" dt="2023-02-16T12:17:56.315" v="1871" actId="47"/>
        <pc:sldMkLst>
          <pc:docMk/>
          <pc:sldMk cId="929925447" sldId="356"/>
        </pc:sldMkLst>
      </pc:sldChg>
      <pc:sldChg chg="modSp del mod">
        <pc:chgData name="WuHongjie" userId="27efa9a4-738a-46e4-998c-908665f2a3a7" providerId="ADAL" clId="{4C355886-AFC7-4247-B771-A044AAA8E669}" dt="2023-02-10T09:15:28.523" v="660" actId="2696"/>
        <pc:sldMkLst>
          <pc:docMk/>
          <pc:sldMk cId="2811415008" sldId="357"/>
        </pc:sldMkLst>
        <pc:spChg chg="mod">
          <ac:chgData name="WuHongjie" userId="27efa9a4-738a-46e4-998c-908665f2a3a7" providerId="ADAL" clId="{4C355886-AFC7-4247-B771-A044AAA8E669}" dt="2023-02-10T03:48:18.902" v="659" actId="20577"/>
          <ac:spMkLst>
            <pc:docMk/>
            <pc:sldMk cId="2811415008" sldId="357"/>
            <ac:spMk id="100" creationId="{1B8FEDFD-CC6A-4041-9563-3499B1144ED4}"/>
          </ac:spMkLst>
        </pc:spChg>
      </pc:sldChg>
      <pc:sldChg chg="del">
        <pc:chgData name="WuHongjie" userId="27efa9a4-738a-46e4-998c-908665f2a3a7" providerId="ADAL" clId="{4C355886-AFC7-4247-B771-A044AAA8E669}" dt="2023-02-16T08:21:21.440" v="1771" actId="47"/>
        <pc:sldMkLst>
          <pc:docMk/>
          <pc:sldMk cId="3988896748" sldId="357"/>
        </pc:sldMkLst>
      </pc:sldChg>
      <pc:sldChg chg="del">
        <pc:chgData name="WuHongjie" userId="27efa9a4-738a-46e4-998c-908665f2a3a7" providerId="ADAL" clId="{4C355886-AFC7-4247-B771-A044AAA8E669}" dt="2023-02-16T12:17:56.315" v="1871" actId="47"/>
        <pc:sldMkLst>
          <pc:docMk/>
          <pc:sldMk cId="809970619" sldId="358"/>
        </pc:sldMkLst>
      </pc:sldChg>
      <pc:sldChg chg="modSp del mod ord">
        <pc:chgData name="WuHongjie" userId="27efa9a4-738a-46e4-998c-908665f2a3a7" providerId="ADAL" clId="{4C355886-AFC7-4247-B771-A044AAA8E669}" dt="2023-02-10T12:59:29.875" v="1360" actId="47"/>
        <pc:sldMkLst>
          <pc:docMk/>
          <pc:sldMk cId="913157593" sldId="358"/>
        </pc:sldMkLst>
        <pc:spChg chg="mod">
          <ac:chgData name="WuHongjie" userId="27efa9a4-738a-46e4-998c-908665f2a3a7" providerId="ADAL" clId="{4C355886-AFC7-4247-B771-A044AAA8E669}" dt="2023-02-10T11:51:12.052" v="807" actId="6549"/>
          <ac:spMkLst>
            <pc:docMk/>
            <pc:sldMk cId="913157593" sldId="358"/>
            <ac:spMk id="100" creationId="{1B8FEDFD-CC6A-4041-9563-3499B1144ED4}"/>
          </ac:spMkLst>
        </pc:spChg>
        <pc:picChg chg="mod">
          <ac:chgData name="WuHongjie" userId="27efa9a4-738a-46e4-998c-908665f2a3a7" providerId="ADAL" clId="{4C355886-AFC7-4247-B771-A044AAA8E669}" dt="2023-02-10T11:51:45.465" v="810" actId="1076"/>
          <ac:picMkLst>
            <pc:docMk/>
            <pc:sldMk cId="913157593" sldId="358"/>
            <ac:picMk id="2" creationId="{715B7098-05E9-2ABD-09D7-2C404F5FB3AF}"/>
          </ac:picMkLst>
        </pc:picChg>
      </pc:sldChg>
      <pc:sldChg chg="ord">
        <pc:chgData name="WuHongjie" userId="27efa9a4-738a-46e4-998c-908665f2a3a7" providerId="ADAL" clId="{4C355886-AFC7-4247-B771-A044AAA8E669}" dt="2023-02-10T13:17:38.378" v="1531"/>
        <pc:sldMkLst>
          <pc:docMk/>
          <pc:sldMk cId="3791119994" sldId="359"/>
        </pc:sldMkLst>
      </pc:sldChg>
      <pc:sldChg chg="modSp mod">
        <pc:chgData name="WuHongjie" userId="27efa9a4-738a-46e4-998c-908665f2a3a7" providerId="ADAL" clId="{4C355886-AFC7-4247-B771-A044AAA8E669}" dt="2023-02-10T12:11:14.358" v="1070" actId="1035"/>
        <pc:sldMkLst>
          <pc:docMk/>
          <pc:sldMk cId="4117357180" sldId="360"/>
        </pc:sldMkLst>
        <pc:spChg chg="mod">
          <ac:chgData name="WuHongjie" userId="27efa9a4-738a-46e4-998c-908665f2a3a7" providerId="ADAL" clId="{4C355886-AFC7-4247-B771-A044AAA8E669}" dt="2023-02-10T12:11:01.386" v="1067" actId="12"/>
          <ac:spMkLst>
            <pc:docMk/>
            <pc:sldMk cId="4117357180" sldId="360"/>
            <ac:spMk id="100" creationId="{1B8FEDFD-CC6A-4041-9563-3499B1144ED4}"/>
          </ac:spMkLst>
        </pc:spChg>
        <pc:picChg chg="mod">
          <ac:chgData name="WuHongjie" userId="27efa9a4-738a-46e4-998c-908665f2a3a7" providerId="ADAL" clId="{4C355886-AFC7-4247-B771-A044AAA8E669}" dt="2023-02-10T03:34:30.793" v="648" actId="1076"/>
          <ac:picMkLst>
            <pc:docMk/>
            <pc:sldMk cId="4117357180" sldId="360"/>
            <ac:picMk id="3" creationId="{759A5232-C180-D474-424E-BFF29390934B}"/>
          </ac:picMkLst>
        </pc:picChg>
        <pc:picChg chg="mod">
          <ac:chgData name="WuHongjie" userId="27efa9a4-738a-46e4-998c-908665f2a3a7" providerId="ADAL" clId="{4C355886-AFC7-4247-B771-A044AAA8E669}" dt="2023-02-10T12:11:14.358" v="1070" actId="1035"/>
          <ac:picMkLst>
            <pc:docMk/>
            <pc:sldMk cId="4117357180" sldId="360"/>
            <ac:picMk id="4" creationId="{948AB9C5-501D-5C0F-99E8-F38CD2C78793}"/>
          </ac:picMkLst>
        </pc:picChg>
      </pc:sldChg>
      <pc:sldChg chg="addSp delSp modSp mod">
        <pc:chgData name="WuHongjie" userId="27efa9a4-738a-46e4-998c-908665f2a3a7" providerId="ADAL" clId="{4C355886-AFC7-4247-B771-A044AAA8E669}" dt="2023-02-10T13:22:23.184" v="1565" actId="113"/>
        <pc:sldMkLst>
          <pc:docMk/>
          <pc:sldMk cId="600145241" sldId="361"/>
        </pc:sldMkLst>
        <pc:spChg chg="add del mod">
          <ac:chgData name="WuHongjie" userId="27efa9a4-738a-46e4-998c-908665f2a3a7" providerId="ADAL" clId="{4C355886-AFC7-4247-B771-A044AAA8E669}" dt="2023-02-10T11:56:28.645" v="896" actId="21"/>
          <ac:spMkLst>
            <pc:docMk/>
            <pc:sldMk cId="600145241" sldId="361"/>
            <ac:spMk id="2" creationId="{6ADD9E4F-EA15-C9A5-2B4C-FA4AFAE43C66}"/>
          </ac:spMkLst>
        </pc:spChg>
        <pc:spChg chg="add del mod">
          <ac:chgData name="WuHongjie" userId="27efa9a4-738a-46e4-998c-908665f2a3a7" providerId="ADAL" clId="{4C355886-AFC7-4247-B771-A044AAA8E669}" dt="2023-02-10T11:56:28.645" v="896" actId="21"/>
          <ac:spMkLst>
            <pc:docMk/>
            <pc:sldMk cId="600145241" sldId="361"/>
            <ac:spMk id="3" creationId="{73BE3B0C-78E7-E0B0-B371-40200B44CD0A}"/>
          </ac:spMkLst>
        </pc:spChg>
        <pc:spChg chg="add del mod">
          <ac:chgData name="WuHongjie" userId="27efa9a4-738a-46e4-998c-908665f2a3a7" providerId="ADAL" clId="{4C355886-AFC7-4247-B771-A044AAA8E669}" dt="2023-02-10T11:56:28.645" v="896" actId="21"/>
          <ac:spMkLst>
            <pc:docMk/>
            <pc:sldMk cId="600145241" sldId="361"/>
            <ac:spMk id="4" creationId="{83A4C11A-413D-4FA9-8841-F476418AD806}"/>
          </ac:spMkLst>
        </pc:spChg>
        <pc:spChg chg="add del mod">
          <ac:chgData name="WuHongjie" userId="27efa9a4-738a-46e4-998c-908665f2a3a7" providerId="ADAL" clId="{4C355886-AFC7-4247-B771-A044AAA8E669}" dt="2023-02-10T11:56:28.645" v="896" actId="21"/>
          <ac:spMkLst>
            <pc:docMk/>
            <pc:sldMk cId="600145241" sldId="361"/>
            <ac:spMk id="5" creationId="{7D91D0E8-BCE6-B848-149F-996E5263B6D5}"/>
          </ac:spMkLst>
        </pc:spChg>
        <pc:spChg chg="add mod">
          <ac:chgData name="WuHongjie" userId="27efa9a4-738a-46e4-998c-908665f2a3a7" providerId="ADAL" clId="{4C355886-AFC7-4247-B771-A044AAA8E669}" dt="2023-02-10T13:22:23.184" v="1565" actId="113"/>
          <ac:spMkLst>
            <pc:docMk/>
            <pc:sldMk cId="600145241" sldId="361"/>
            <ac:spMk id="6" creationId="{0958F66F-8C16-09EC-1EDE-D1776F777484}"/>
          </ac:spMkLst>
        </pc:spChg>
        <pc:spChg chg="add del mod">
          <ac:chgData name="WuHongjie" userId="27efa9a4-738a-46e4-998c-908665f2a3a7" providerId="ADAL" clId="{4C355886-AFC7-4247-B771-A044AAA8E669}" dt="2023-02-10T11:56:28.645" v="896" actId="21"/>
          <ac:spMkLst>
            <pc:docMk/>
            <pc:sldMk cId="600145241" sldId="361"/>
            <ac:spMk id="7" creationId="{ED94AEF5-0B02-195F-F29E-7E89D7AFA9CD}"/>
          </ac:spMkLst>
        </pc:spChg>
        <pc:spChg chg="add mod">
          <ac:chgData name="WuHongjie" userId="27efa9a4-738a-46e4-998c-908665f2a3a7" providerId="ADAL" clId="{4C355886-AFC7-4247-B771-A044AAA8E669}" dt="2023-02-10T12:12:56.144" v="1136" actId="1035"/>
          <ac:spMkLst>
            <pc:docMk/>
            <pc:sldMk cId="600145241" sldId="361"/>
            <ac:spMk id="8" creationId="{B38B188C-4D58-8D6F-7C5D-1A4C0F4AD6AB}"/>
          </ac:spMkLst>
        </pc:spChg>
        <pc:spChg chg="add del mod">
          <ac:chgData name="WuHongjie" userId="27efa9a4-738a-46e4-998c-908665f2a3a7" providerId="ADAL" clId="{4C355886-AFC7-4247-B771-A044AAA8E669}" dt="2023-02-10T11:56:28.645" v="896" actId="21"/>
          <ac:spMkLst>
            <pc:docMk/>
            <pc:sldMk cId="600145241" sldId="361"/>
            <ac:spMk id="9" creationId="{845C769E-6AA1-050C-5710-F9AC48B1753A}"/>
          </ac:spMkLst>
        </pc:spChg>
        <pc:spChg chg="add mod">
          <ac:chgData name="WuHongjie" userId="27efa9a4-738a-46e4-998c-908665f2a3a7" providerId="ADAL" clId="{4C355886-AFC7-4247-B771-A044AAA8E669}" dt="2023-02-10T12:11:26.577" v="1094" actId="1036"/>
          <ac:spMkLst>
            <pc:docMk/>
            <pc:sldMk cId="600145241" sldId="361"/>
            <ac:spMk id="10" creationId="{1E8950EA-1EFD-B9A1-CB6C-A0D4DC397D2C}"/>
          </ac:spMkLst>
        </pc:spChg>
        <pc:spChg chg="add mod">
          <ac:chgData name="WuHongjie" userId="27efa9a4-738a-46e4-998c-908665f2a3a7" providerId="ADAL" clId="{4C355886-AFC7-4247-B771-A044AAA8E669}" dt="2023-02-10T12:11:23.419" v="1083" actId="1036"/>
          <ac:spMkLst>
            <pc:docMk/>
            <pc:sldMk cId="600145241" sldId="361"/>
            <ac:spMk id="11" creationId="{493B1687-1706-ACC9-182A-534853CFDFB1}"/>
          </ac:spMkLst>
        </pc:spChg>
        <pc:spChg chg="add mod">
          <ac:chgData name="WuHongjie" userId="27efa9a4-738a-46e4-998c-908665f2a3a7" providerId="ADAL" clId="{4C355886-AFC7-4247-B771-A044AAA8E669}" dt="2023-02-10T12:12:22.754" v="1116" actId="1035"/>
          <ac:spMkLst>
            <pc:docMk/>
            <pc:sldMk cId="600145241" sldId="361"/>
            <ac:spMk id="12" creationId="{13B0CD0A-C00C-BB5B-0EC8-CB2F327385ED}"/>
          </ac:spMkLst>
        </pc:spChg>
        <pc:spChg chg="add mod">
          <ac:chgData name="WuHongjie" userId="27efa9a4-738a-46e4-998c-908665f2a3a7" providerId="ADAL" clId="{4C355886-AFC7-4247-B771-A044AAA8E669}" dt="2023-02-10T12:11:23.419" v="1083" actId="1036"/>
          <ac:spMkLst>
            <pc:docMk/>
            <pc:sldMk cId="600145241" sldId="361"/>
            <ac:spMk id="13" creationId="{F4063C17-C76D-F3D4-E2F8-36217FBCB15A}"/>
          </ac:spMkLst>
        </pc:spChg>
        <pc:spChg chg="add mod">
          <ac:chgData name="WuHongjie" userId="27efa9a4-738a-46e4-998c-908665f2a3a7" providerId="ADAL" clId="{4C355886-AFC7-4247-B771-A044AAA8E669}" dt="2023-02-10T12:13:03.309" v="1137" actId="14100"/>
          <ac:spMkLst>
            <pc:docMk/>
            <pc:sldMk cId="600145241" sldId="361"/>
            <ac:spMk id="14" creationId="{E9494F9C-7DA7-00C8-98C7-BAE782E7A641}"/>
          </ac:spMkLst>
        </pc:spChg>
        <pc:spChg chg="add mod">
          <ac:chgData name="WuHongjie" userId="27efa9a4-738a-46e4-998c-908665f2a3a7" providerId="ADAL" clId="{4C355886-AFC7-4247-B771-A044AAA8E669}" dt="2023-02-10T12:12:43.649" v="1124" actId="208"/>
          <ac:spMkLst>
            <pc:docMk/>
            <pc:sldMk cId="600145241" sldId="361"/>
            <ac:spMk id="16" creationId="{071B900B-793E-CE7D-A2A0-9DE89B24129E}"/>
          </ac:spMkLst>
        </pc:spChg>
        <pc:spChg chg="mod">
          <ac:chgData name="WuHongjie" userId="27efa9a4-738a-46e4-998c-908665f2a3a7" providerId="ADAL" clId="{4C355886-AFC7-4247-B771-A044AAA8E669}" dt="2023-02-10T12:14:28.437" v="1146" actId="114"/>
          <ac:spMkLst>
            <pc:docMk/>
            <pc:sldMk cId="600145241" sldId="361"/>
            <ac:spMk id="100" creationId="{1B8FEDFD-CC6A-4041-9563-3499B1144ED4}"/>
          </ac:spMkLst>
        </pc:spChg>
      </pc:sldChg>
      <pc:sldChg chg="modSp add del mod">
        <pc:chgData name="WuHongjie" userId="27efa9a4-738a-46e4-998c-908665f2a3a7" providerId="ADAL" clId="{4C355886-AFC7-4247-B771-A044AAA8E669}" dt="2023-02-10T12:52:36.626" v="1359" actId="47"/>
        <pc:sldMkLst>
          <pc:docMk/>
          <pc:sldMk cId="544559284" sldId="362"/>
        </pc:sldMkLst>
        <pc:spChg chg="mod">
          <ac:chgData name="WuHongjie" userId="27efa9a4-738a-46e4-998c-908665f2a3a7" providerId="ADAL" clId="{4C355886-AFC7-4247-B771-A044AAA8E669}" dt="2023-02-09T12:42:58.622" v="183"/>
          <ac:spMkLst>
            <pc:docMk/>
            <pc:sldMk cId="544559284" sldId="362"/>
            <ac:spMk id="100" creationId="{1B8FEDFD-CC6A-4041-9563-3499B1144ED4}"/>
          </ac:spMkLst>
        </pc:spChg>
      </pc:sldChg>
      <pc:sldChg chg="modSp del mod">
        <pc:chgData name="WuHongjie" userId="27efa9a4-738a-46e4-998c-908665f2a3a7" providerId="ADAL" clId="{4C355886-AFC7-4247-B771-A044AAA8E669}" dt="2023-02-16T12:17:56.315" v="1871" actId="47"/>
        <pc:sldMkLst>
          <pc:docMk/>
          <pc:sldMk cId="2982968930" sldId="362"/>
        </pc:sldMkLst>
        <pc:spChg chg="mod">
          <ac:chgData name="WuHongjie" userId="27efa9a4-738a-46e4-998c-908665f2a3a7" providerId="ADAL" clId="{4C355886-AFC7-4247-B771-A044AAA8E669}" dt="2023-02-15T01:58:12.296" v="1700" actId="2711"/>
          <ac:spMkLst>
            <pc:docMk/>
            <pc:sldMk cId="2982968930" sldId="362"/>
            <ac:spMk id="12" creationId="{F96F25C6-8427-E64F-A94F-4040768D3741}"/>
          </ac:spMkLst>
        </pc:spChg>
        <pc:spChg chg="mod">
          <ac:chgData name="WuHongjie" userId="27efa9a4-738a-46e4-998c-908665f2a3a7" providerId="ADAL" clId="{4C355886-AFC7-4247-B771-A044AAA8E669}" dt="2023-02-15T01:58:12.296" v="1700" actId="2711"/>
          <ac:spMkLst>
            <pc:docMk/>
            <pc:sldMk cId="2982968930" sldId="362"/>
            <ac:spMk id="13" creationId="{0916505C-6486-5B41-96C8-AAE0BCE35F39}"/>
          </ac:spMkLst>
        </pc:spChg>
        <pc:spChg chg="mod">
          <ac:chgData name="WuHongjie" userId="27efa9a4-738a-46e4-998c-908665f2a3a7" providerId="ADAL" clId="{4C355886-AFC7-4247-B771-A044AAA8E669}" dt="2023-02-15T01:58:12.296" v="1700" actId="2711"/>
          <ac:spMkLst>
            <pc:docMk/>
            <pc:sldMk cId="2982968930" sldId="362"/>
            <ac:spMk id="15" creationId="{00000000-0000-0000-0000-000000000000}"/>
          </ac:spMkLst>
        </pc:spChg>
        <pc:spChg chg="mod">
          <ac:chgData name="WuHongjie" userId="27efa9a4-738a-46e4-998c-908665f2a3a7" providerId="ADAL" clId="{4C355886-AFC7-4247-B771-A044AAA8E669}" dt="2023-02-15T01:58:12.296" v="1700" actId="2711"/>
          <ac:spMkLst>
            <pc:docMk/>
            <pc:sldMk cId="2982968930" sldId="362"/>
            <ac:spMk id="22" creationId="{55FEC7E4-D96E-5344-80AD-52410782DC85}"/>
          </ac:spMkLst>
        </pc:spChg>
        <pc:spChg chg="mod">
          <ac:chgData name="WuHongjie" userId="27efa9a4-738a-46e4-998c-908665f2a3a7" providerId="ADAL" clId="{4C355886-AFC7-4247-B771-A044AAA8E669}" dt="2023-02-15T01:58:12.296" v="1700" actId="2711"/>
          <ac:spMkLst>
            <pc:docMk/>
            <pc:sldMk cId="2982968930" sldId="362"/>
            <ac:spMk id="48" creationId="{00000000-0000-0000-0000-000000000000}"/>
          </ac:spMkLst>
        </pc:spChg>
      </pc:sldChg>
      <pc:sldChg chg="addSp delSp modSp add mod ord">
        <pc:chgData name="WuHongjie" userId="27efa9a4-738a-46e4-998c-908665f2a3a7" providerId="ADAL" clId="{4C355886-AFC7-4247-B771-A044AAA8E669}" dt="2023-02-10T13:21:12.836" v="1547"/>
        <pc:sldMkLst>
          <pc:docMk/>
          <pc:sldMk cId="3723958960" sldId="363"/>
        </pc:sldMkLst>
        <pc:spChg chg="mod">
          <ac:chgData name="WuHongjie" userId="27efa9a4-738a-46e4-998c-908665f2a3a7" providerId="ADAL" clId="{4C355886-AFC7-4247-B771-A044AAA8E669}" dt="2023-02-09T12:24:42.152" v="131" actId="20577"/>
          <ac:spMkLst>
            <pc:docMk/>
            <pc:sldMk cId="3723958960" sldId="363"/>
            <ac:spMk id="48" creationId="{00000000-0000-0000-0000-000000000000}"/>
          </ac:spMkLst>
        </pc:spChg>
        <pc:spChg chg="mod">
          <ac:chgData name="WuHongjie" userId="27efa9a4-738a-46e4-998c-908665f2a3a7" providerId="ADAL" clId="{4C355886-AFC7-4247-B771-A044AAA8E669}" dt="2023-02-10T13:21:12.836" v="1547"/>
          <ac:spMkLst>
            <pc:docMk/>
            <pc:sldMk cId="3723958960" sldId="363"/>
            <ac:spMk id="100" creationId="{1B8FEDFD-CC6A-4041-9563-3499B1144ED4}"/>
          </ac:spMkLst>
        </pc:spChg>
        <pc:picChg chg="add del mod modCrop">
          <ac:chgData name="WuHongjie" userId="27efa9a4-738a-46e4-998c-908665f2a3a7" providerId="ADAL" clId="{4C355886-AFC7-4247-B771-A044AAA8E669}" dt="2023-02-09T12:35:46.639" v="157" actId="478"/>
          <ac:picMkLst>
            <pc:docMk/>
            <pc:sldMk cId="3723958960" sldId="363"/>
            <ac:picMk id="3" creationId="{2EC95A1F-187B-1F3D-03E0-4489243E5D5C}"/>
          </ac:picMkLst>
        </pc:picChg>
        <pc:picChg chg="add del">
          <ac:chgData name="WuHongjie" userId="27efa9a4-738a-46e4-998c-908665f2a3a7" providerId="ADAL" clId="{4C355886-AFC7-4247-B771-A044AAA8E669}" dt="2023-02-09T12:43:06.534" v="184" actId="478"/>
          <ac:picMkLst>
            <pc:docMk/>
            <pc:sldMk cId="3723958960" sldId="363"/>
            <ac:picMk id="4" creationId="{F9259C17-02D7-0CFE-94CC-3C47A0C35878}"/>
          </ac:picMkLst>
        </pc:picChg>
        <pc:picChg chg="add mod">
          <ac:chgData name="WuHongjie" userId="27efa9a4-738a-46e4-998c-908665f2a3a7" providerId="ADAL" clId="{4C355886-AFC7-4247-B771-A044AAA8E669}" dt="2023-02-09T13:02:42.609" v="217" actId="1076"/>
          <ac:picMkLst>
            <pc:docMk/>
            <pc:sldMk cId="3723958960" sldId="363"/>
            <ac:picMk id="6" creationId="{447D4D25-9CF8-1670-2FD7-B49EEBEB8BB1}"/>
          </ac:picMkLst>
        </pc:picChg>
      </pc:sldChg>
      <pc:sldChg chg="modSp add mod">
        <pc:chgData name="WuHongjie" userId="27efa9a4-738a-46e4-998c-908665f2a3a7" providerId="ADAL" clId="{4C355886-AFC7-4247-B771-A044AAA8E669}" dt="2023-02-09T12:35:36.603" v="154" actId="1076"/>
        <pc:sldMkLst>
          <pc:docMk/>
          <pc:sldMk cId="753696964" sldId="364"/>
        </pc:sldMkLst>
        <pc:spChg chg="mod">
          <ac:chgData name="WuHongjie" userId="27efa9a4-738a-46e4-998c-908665f2a3a7" providerId="ADAL" clId="{4C355886-AFC7-4247-B771-A044AAA8E669}" dt="2023-02-09T12:35:25.404" v="150" actId="5793"/>
          <ac:spMkLst>
            <pc:docMk/>
            <pc:sldMk cId="753696964" sldId="364"/>
            <ac:spMk id="100" creationId="{1B8FEDFD-CC6A-4041-9563-3499B1144ED4}"/>
          </ac:spMkLst>
        </pc:spChg>
        <pc:picChg chg="mod">
          <ac:chgData name="WuHongjie" userId="27efa9a4-738a-46e4-998c-908665f2a3a7" providerId="ADAL" clId="{4C355886-AFC7-4247-B771-A044AAA8E669}" dt="2023-02-09T12:35:36.603" v="154" actId="1076"/>
          <ac:picMkLst>
            <pc:docMk/>
            <pc:sldMk cId="753696964" sldId="364"/>
            <ac:picMk id="3" creationId="{2EC95A1F-187B-1F3D-03E0-4489243E5D5C}"/>
          </ac:picMkLst>
        </pc:picChg>
      </pc:sldChg>
      <pc:sldChg chg="addSp delSp modSp add mod ord">
        <pc:chgData name="WuHongjie" userId="27efa9a4-738a-46e4-998c-908665f2a3a7" providerId="ADAL" clId="{4C355886-AFC7-4247-B771-A044AAA8E669}" dt="2023-02-10T13:20:59.368" v="1545"/>
        <pc:sldMkLst>
          <pc:docMk/>
          <pc:sldMk cId="3087789031" sldId="365"/>
        </pc:sldMkLst>
        <pc:spChg chg="add mod">
          <ac:chgData name="WuHongjie" userId="27efa9a4-738a-46e4-998c-908665f2a3a7" providerId="ADAL" clId="{4C355886-AFC7-4247-B771-A044AAA8E669}" dt="2023-02-09T13:19:33.950" v="394" actId="1038"/>
          <ac:spMkLst>
            <pc:docMk/>
            <pc:sldMk cId="3087789031" sldId="365"/>
            <ac:spMk id="5" creationId="{D6B27A33-3620-8E77-EA82-1D0258A78BE2}"/>
          </ac:spMkLst>
        </pc:spChg>
        <pc:spChg chg="add mod">
          <ac:chgData name="WuHongjie" userId="27efa9a4-738a-46e4-998c-908665f2a3a7" providerId="ADAL" clId="{4C355886-AFC7-4247-B771-A044AAA8E669}" dt="2023-02-09T13:19:33.950" v="394" actId="1038"/>
          <ac:spMkLst>
            <pc:docMk/>
            <pc:sldMk cId="3087789031" sldId="365"/>
            <ac:spMk id="9" creationId="{E6E0CD77-4C06-5C9F-80F8-56C34145A3DE}"/>
          </ac:spMkLst>
        </pc:spChg>
        <pc:spChg chg="add mod">
          <ac:chgData name="WuHongjie" userId="27efa9a4-738a-46e4-998c-908665f2a3a7" providerId="ADAL" clId="{4C355886-AFC7-4247-B771-A044AAA8E669}" dt="2023-02-09T13:19:33.950" v="394" actId="1038"/>
          <ac:spMkLst>
            <pc:docMk/>
            <pc:sldMk cId="3087789031" sldId="365"/>
            <ac:spMk id="12" creationId="{AE8E8FDD-CD7C-6AF7-F981-9DE009ACDD2B}"/>
          </ac:spMkLst>
        </pc:spChg>
        <pc:spChg chg="mod">
          <ac:chgData name="WuHongjie" userId="27efa9a4-738a-46e4-998c-908665f2a3a7" providerId="ADAL" clId="{4C355886-AFC7-4247-B771-A044AAA8E669}" dt="2023-02-09T13:08:02.985" v="326" actId="20577"/>
          <ac:spMkLst>
            <pc:docMk/>
            <pc:sldMk cId="3087789031" sldId="365"/>
            <ac:spMk id="48" creationId="{00000000-0000-0000-0000-000000000000}"/>
          </ac:spMkLst>
        </pc:spChg>
        <pc:spChg chg="mod">
          <ac:chgData name="WuHongjie" userId="27efa9a4-738a-46e4-998c-908665f2a3a7" providerId="ADAL" clId="{4C355886-AFC7-4247-B771-A044AAA8E669}" dt="2023-02-09T13:33:59.170" v="528" actId="20577"/>
          <ac:spMkLst>
            <pc:docMk/>
            <pc:sldMk cId="3087789031" sldId="365"/>
            <ac:spMk id="100" creationId="{1B8FEDFD-CC6A-4041-9563-3499B1144ED4}"/>
          </ac:spMkLst>
        </pc:spChg>
        <pc:picChg chg="add mod">
          <ac:chgData name="WuHongjie" userId="27efa9a4-738a-46e4-998c-908665f2a3a7" providerId="ADAL" clId="{4C355886-AFC7-4247-B771-A044AAA8E669}" dt="2023-02-09T13:19:33.950" v="394" actId="1038"/>
          <ac:picMkLst>
            <pc:docMk/>
            <pc:sldMk cId="3087789031" sldId="365"/>
            <ac:picMk id="3" creationId="{8A08FABA-437A-2358-FAE5-4B67735536F3}"/>
          </ac:picMkLst>
        </pc:picChg>
        <pc:picChg chg="del">
          <ac:chgData name="WuHongjie" userId="27efa9a4-738a-46e4-998c-908665f2a3a7" providerId="ADAL" clId="{4C355886-AFC7-4247-B771-A044AAA8E669}" dt="2023-02-09T13:04:30.517" v="275" actId="478"/>
          <ac:picMkLst>
            <pc:docMk/>
            <pc:sldMk cId="3087789031" sldId="365"/>
            <ac:picMk id="6" creationId="{447D4D25-9CF8-1670-2FD7-B49EEBEB8BB1}"/>
          </ac:picMkLst>
        </pc:picChg>
        <pc:picChg chg="add mod">
          <ac:chgData name="WuHongjie" userId="27efa9a4-738a-46e4-998c-908665f2a3a7" providerId="ADAL" clId="{4C355886-AFC7-4247-B771-A044AAA8E669}" dt="2023-02-09T13:19:33.950" v="394" actId="1038"/>
          <ac:picMkLst>
            <pc:docMk/>
            <pc:sldMk cId="3087789031" sldId="365"/>
            <ac:picMk id="8" creationId="{B25EBFF5-6F30-ECB4-F165-76C02D279CA3}"/>
          </ac:picMkLst>
        </pc:picChg>
        <pc:picChg chg="add mod">
          <ac:chgData name="WuHongjie" userId="27efa9a4-738a-46e4-998c-908665f2a3a7" providerId="ADAL" clId="{4C355886-AFC7-4247-B771-A044AAA8E669}" dt="2023-02-09T13:19:33.950" v="394" actId="1038"/>
          <ac:picMkLst>
            <pc:docMk/>
            <pc:sldMk cId="3087789031" sldId="365"/>
            <ac:picMk id="11" creationId="{E9748964-6ED8-F19E-EAD1-6D26926CFCE0}"/>
          </ac:picMkLst>
        </pc:picChg>
      </pc:sldChg>
      <pc:sldChg chg="addSp delSp modSp add mod">
        <pc:chgData name="WuHongjie" userId="27efa9a4-738a-46e4-998c-908665f2a3a7" providerId="ADAL" clId="{4C355886-AFC7-4247-B771-A044AAA8E669}" dt="2023-02-09T13:22:54.156" v="438" actId="1076"/>
        <pc:sldMkLst>
          <pc:docMk/>
          <pc:sldMk cId="2756797557" sldId="366"/>
        </pc:sldMkLst>
        <pc:spChg chg="del">
          <ac:chgData name="WuHongjie" userId="27efa9a4-738a-46e4-998c-908665f2a3a7" providerId="ADAL" clId="{4C355886-AFC7-4247-B771-A044AAA8E669}" dt="2023-02-09T13:12:18.657" v="333" actId="478"/>
          <ac:spMkLst>
            <pc:docMk/>
            <pc:sldMk cId="2756797557" sldId="366"/>
            <ac:spMk id="5" creationId="{D6B27A33-3620-8E77-EA82-1D0258A78BE2}"/>
          </ac:spMkLst>
        </pc:spChg>
        <pc:spChg chg="add mod">
          <ac:chgData name="WuHongjie" userId="27efa9a4-738a-46e4-998c-908665f2a3a7" providerId="ADAL" clId="{4C355886-AFC7-4247-B771-A044AAA8E669}" dt="2023-02-09T13:22:54.156" v="438" actId="1076"/>
          <ac:spMkLst>
            <pc:docMk/>
            <pc:sldMk cId="2756797557" sldId="366"/>
            <ac:spMk id="7" creationId="{69EFD8D9-7C3E-DCF1-C7CF-A35456E89DA7}"/>
          </ac:spMkLst>
        </pc:spChg>
        <pc:spChg chg="del">
          <ac:chgData name="WuHongjie" userId="27efa9a4-738a-46e4-998c-908665f2a3a7" providerId="ADAL" clId="{4C355886-AFC7-4247-B771-A044AAA8E669}" dt="2023-02-09T13:12:17.807" v="332" actId="478"/>
          <ac:spMkLst>
            <pc:docMk/>
            <pc:sldMk cId="2756797557" sldId="366"/>
            <ac:spMk id="9" creationId="{E6E0CD77-4C06-5C9F-80F8-56C34145A3DE}"/>
          </ac:spMkLst>
        </pc:spChg>
        <pc:spChg chg="del">
          <ac:chgData name="WuHongjie" userId="27efa9a4-738a-46e4-998c-908665f2a3a7" providerId="ADAL" clId="{4C355886-AFC7-4247-B771-A044AAA8E669}" dt="2023-02-09T13:12:16.460" v="331" actId="478"/>
          <ac:spMkLst>
            <pc:docMk/>
            <pc:sldMk cId="2756797557" sldId="366"/>
            <ac:spMk id="12" creationId="{AE8E8FDD-CD7C-6AF7-F981-9DE009ACDD2B}"/>
          </ac:spMkLst>
        </pc:spChg>
        <pc:spChg chg="mod">
          <ac:chgData name="WuHongjie" userId="27efa9a4-738a-46e4-998c-908665f2a3a7" providerId="ADAL" clId="{4C355886-AFC7-4247-B771-A044AAA8E669}" dt="2023-02-09T13:12:33.487" v="337"/>
          <ac:spMkLst>
            <pc:docMk/>
            <pc:sldMk cId="2756797557" sldId="366"/>
            <ac:spMk id="48" creationId="{00000000-0000-0000-0000-000000000000}"/>
          </ac:spMkLst>
        </pc:spChg>
        <pc:spChg chg="mod">
          <ac:chgData name="WuHongjie" userId="27efa9a4-738a-46e4-998c-908665f2a3a7" providerId="ADAL" clId="{4C355886-AFC7-4247-B771-A044AAA8E669}" dt="2023-02-09T13:22:24.614" v="427" actId="20577"/>
          <ac:spMkLst>
            <pc:docMk/>
            <pc:sldMk cId="2756797557" sldId="366"/>
            <ac:spMk id="100" creationId="{1B8FEDFD-CC6A-4041-9563-3499B1144ED4}"/>
          </ac:spMkLst>
        </pc:spChg>
        <pc:picChg chg="del">
          <ac:chgData name="WuHongjie" userId="27efa9a4-738a-46e4-998c-908665f2a3a7" providerId="ADAL" clId="{4C355886-AFC7-4247-B771-A044AAA8E669}" dt="2023-02-09T13:12:13.982" v="328" actId="478"/>
          <ac:picMkLst>
            <pc:docMk/>
            <pc:sldMk cId="2756797557" sldId="366"/>
            <ac:picMk id="3" creationId="{8A08FABA-437A-2358-FAE5-4B67735536F3}"/>
          </ac:picMkLst>
        </pc:picChg>
        <pc:picChg chg="add mod">
          <ac:chgData name="WuHongjie" userId="27efa9a4-738a-46e4-998c-908665f2a3a7" providerId="ADAL" clId="{4C355886-AFC7-4247-B771-A044AAA8E669}" dt="2023-02-09T13:22:41.158" v="431" actId="1076"/>
          <ac:picMkLst>
            <pc:docMk/>
            <pc:sldMk cId="2756797557" sldId="366"/>
            <ac:picMk id="4" creationId="{64B1F005-D3E9-3620-1261-7352CEED60E1}"/>
          </ac:picMkLst>
        </pc:picChg>
        <pc:picChg chg="del">
          <ac:chgData name="WuHongjie" userId="27efa9a4-738a-46e4-998c-908665f2a3a7" providerId="ADAL" clId="{4C355886-AFC7-4247-B771-A044AAA8E669}" dt="2023-02-09T13:12:14.633" v="329" actId="478"/>
          <ac:picMkLst>
            <pc:docMk/>
            <pc:sldMk cId="2756797557" sldId="366"/>
            <ac:picMk id="8" creationId="{B25EBFF5-6F30-ECB4-F165-76C02D279CA3}"/>
          </ac:picMkLst>
        </pc:picChg>
        <pc:picChg chg="del">
          <ac:chgData name="WuHongjie" userId="27efa9a4-738a-46e4-998c-908665f2a3a7" providerId="ADAL" clId="{4C355886-AFC7-4247-B771-A044AAA8E669}" dt="2023-02-09T13:12:14.981" v="330" actId="478"/>
          <ac:picMkLst>
            <pc:docMk/>
            <pc:sldMk cId="2756797557" sldId="366"/>
            <ac:picMk id="11" creationId="{E9748964-6ED8-F19E-EAD1-6D26926CFCE0}"/>
          </ac:picMkLst>
        </pc:picChg>
      </pc:sldChg>
      <pc:sldChg chg="del">
        <pc:chgData name="WuHongjie" userId="27efa9a4-738a-46e4-998c-908665f2a3a7" providerId="ADAL" clId="{4C355886-AFC7-4247-B771-A044AAA8E669}" dt="2023-02-15T08:13:15.097" v="1766" actId="47"/>
        <pc:sldMkLst>
          <pc:docMk/>
          <pc:sldMk cId="2946708325" sldId="367"/>
        </pc:sldMkLst>
      </pc:sldChg>
      <pc:sldChg chg="addSp delSp modSp add del mod ord">
        <pc:chgData name="WuHongjie" userId="27efa9a4-738a-46e4-998c-908665f2a3a7" providerId="ADAL" clId="{4C355886-AFC7-4247-B771-A044AAA8E669}" dt="2023-02-10T12:20:03.185" v="1169" actId="47"/>
        <pc:sldMkLst>
          <pc:docMk/>
          <pc:sldMk cId="3051053459" sldId="367"/>
        </pc:sldMkLst>
        <pc:spChg chg="del">
          <ac:chgData name="WuHongjie" userId="27efa9a4-738a-46e4-998c-908665f2a3a7" providerId="ADAL" clId="{4C355886-AFC7-4247-B771-A044AAA8E669}" dt="2023-02-09T13:20:19.261" v="397" actId="478"/>
          <ac:spMkLst>
            <pc:docMk/>
            <pc:sldMk cId="3051053459" sldId="367"/>
            <ac:spMk id="7" creationId="{69EFD8D9-7C3E-DCF1-C7CF-A35456E89DA7}"/>
          </ac:spMkLst>
        </pc:spChg>
        <pc:spChg chg="mod">
          <ac:chgData name="WuHongjie" userId="27efa9a4-738a-46e4-998c-908665f2a3a7" providerId="ADAL" clId="{4C355886-AFC7-4247-B771-A044AAA8E669}" dt="2023-02-09T13:33:37.550" v="527"/>
          <ac:spMkLst>
            <pc:docMk/>
            <pc:sldMk cId="3051053459" sldId="367"/>
            <ac:spMk id="100" creationId="{1B8FEDFD-CC6A-4041-9563-3499B1144ED4}"/>
          </ac:spMkLst>
        </pc:spChg>
        <pc:picChg chg="add mod">
          <ac:chgData name="WuHongjie" userId="27efa9a4-738a-46e4-998c-908665f2a3a7" providerId="ADAL" clId="{4C355886-AFC7-4247-B771-A044AAA8E669}" dt="2023-02-09T13:33:32.199" v="524" actId="1076"/>
          <ac:picMkLst>
            <pc:docMk/>
            <pc:sldMk cId="3051053459" sldId="367"/>
            <ac:picMk id="2" creationId="{14E69A61-31BF-1832-FE5E-D3AE059ECA84}"/>
          </ac:picMkLst>
        </pc:picChg>
        <pc:picChg chg="del">
          <ac:chgData name="WuHongjie" userId="27efa9a4-738a-46e4-998c-908665f2a3a7" providerId="ADAL" clId="{4C355886-AFC7-4247-B771-A044AAA8E669}" dt="2023-02-09T13:20:16.440" v="396" actId="478"/>
          <ac:picMkLst>
            <pc:docMk/>
            <pc:sldMk cId="3051053459" sldId="367"/>
            <ac:picMk id="4" creationId="{64B1F005-D3E9-3620-1261-7352CEED60E1}"/>
          </ac:picMkLst>
        </pc:picChg>
      </pc:sldChg>
      <pc:sldChg chg="modSp add mod">
        <pc:chgData name="WuHongjie" userId="27efa9a4-738a-46e4-998c-908665f2a3a7" providerId="ADAL" clId="{4C355886-AFC7-4247-B771-A044AAA8E669}" dt="2023-02-10T12:19:40.728" v="1168"/>
        <pc:sldMkLst>
          <pc:docMk/>
          <pc:sldMk cId="1488912130" sldId="368"/>
        </pc:sldMkLst>
        <pc:spChg chg="mod">
          <ac:chgData name="WuHongjie" userId="27efa9a4-738a-46e4-998c-908665f2a3a7" providerId="ADAL" clId="{4C355886-AFC7-4247-B771-A044AAA8E669}" dt="2023-02-10T12:19:40.728" v="1168"/>
          <ac:spMkLst>
            <pc:docMk/>
            <pc:sldMk cId="1488912130" sldId="368"/>
            <ac:spMk id="7" creationId="{69EFD8D9-7C3E-DCF1-C7CF-A35456E89DA7}"/>
          </ac:spMkLst>
        </pc:spChg>
        <pc:spChg chg="mod">
          <ac:chgData name="WuHongjie" userId="27efa9a4-738a-46e4-998c-908665f2a3a7" providerId="ADAL" clId="{4C355886-AFC7-4247-B771-A044AAA8E669}" dt="2023-02-09T13:28:49.014" v="451" actId="1076"/>
          <ac:spMkLst>
            <pc:docMk/>
            <pc:sldMk cId="1488912130" sldId="368"/>
            <ac:spMk id="48" creationId="{00000000-0000-0000-0000-000000000000}"/>
          </ac:spMkLst>
        </pc:spChg>
        <pc:picChg chg="mod">
          <ac:chgData name="WuHongjie" userId="27efa9a4-738a-46e4-998c-908665f2a3a7" providerId="ADAL" clId="{4C355886-AFC7-4247-B771-A044AAA8E669}" dt="2023-02-09T13:30:09.651" v="476" actId="1076"/>
          <ac:picMkLst>
            <pc:docMk/>
            <pc:sldMk cId="1488912130" sldId="368"/>
            <ac:picMk id="4" creationId="{64B1F005-D3E9-3620-1261-7352CEED60E1}"/>
          </ac:picMkLst>
        </pc:picChg>
      </pc:sldChg>
      <pc:sldChg chg="modSp add mod ord">
        <pc:chgData name="WuHongjie" userId="27efa9a4-738a-46e4-998c-908665f2a3a7" providerId="ADAL" clId="{4C355886-AFC7-4247-B771-A044AAA8E669}" dt="2023-02-09T13:32:47.187" v="517"/>
        <pc:sldMkLst>
          <pc:docMk/>
          <pc:sldMk cId="759295366" sldId="369"/>
        </pc:sldMkLst>
        <pc:spChg chg="mod">
          <ac:chgData name="WuHongjie" userId="27efa9a4-738a-46e4-998c-908665f2a3a7" providerId="ADAL" clId="{4C355886-AFC7-4247-B771-A044AAA8E669}" dt="2023-02-09T13:32:38.293" v="515" actId="20577"/>
          <ac:spMkLst>
            <pc:docMk/>
            <pc:sldMk cId="759295366" sldId="369"/>
            <ac:spMk id="7" creationId="{69EFD8D9-7C3E-DCF1-C7CF-A35456E89DA7}"/>
          </ac:spMkLst>
        </pc:spChg>
        <pc:picChg chg="mod">
          <ac:chgData name="WuHongjie" userId="27efa9a4-738a-46e4-998c-908665f2a3a7" providerId="ADAL" clId="{4C355886-AFC7-4247-B771-A044AAA8E669}" dt="2023-02-09T13:31:56.818" v="493" actId="1076"/>
          <ac:picMkLst>
            <pc:docMk/>
            <pc:sldMk cId="759295366" sldId="369"/>
            <ac:picMk id="4" creationId="{64B1F005-D3E9-3620-1261-7352CEED60E1}"/>
          </ac:picMkLst>
        </pc:picChg>
      </pc:sldChg>
      <pc:sldChg chg="addSp delSp modSp add mod">
        <pc:chgData name="WuHongjie" userId="27efa9a4-738a-46e4-998c-908665f2a3a7" providerId="ADAL" clId="{4C355886-AFC7-4247-B771-A044AAA8E669}" dt="2023-02-15T08:15:31.703" v="1768" actId="12"/>
        <pc:sldMkLst>
          <pc:docMk/>
          <pc:sldMk cId="3427812420" sldId="370"/>
        </pc:sldMkLst>
        <pc:spChg chg="del">
          <ac:chgData name="WuHongjie" userId="27efa9a4-738a-46e4-998c-908665f2a3a7" providerId="ADAL" clId="{4C355886-AFC7-4247-B771-A044AAA8E669}" dt="2023-02-09T13:42:56.535" v="553" actId="478"/>
          <ac:spMkLst>
            <pc:docMk/>
            <pc:sldMk cId="3427812420" sldId="370"/>
            <ac:spMk id="2" creationId="{6ADD9E4F-EA15-C9A5-2B4C-FA4AFAE43C66}"/>
          </ac:spMkLst>
        </pc:spChg>
        <pc:spChg chg="del">
          <ac:chgData name="WuHongjie" userId="27efa9a4-738a-46e4-998c-908665f2a3a7" providerId="ADAL" clId="{4C355886-AFC7-4247-B771-A044AAA8E669}" dt="2023-02-09T13:42:56.535" v="553" actId="478"/>
          <ac:spMkLst>
            <pc:docMk/>
            <pc:sldMk cId="3427812420" sldId="370"/>
            <ac:spMk id="3" creationId="{73BE3B0C-78E7-E0B0-B371-40200B44CD0A}"/>
          </ac:spMkLst>
        </pc:spChg>
        <pc:spChg chg="del">
          <ac:chgData name="WuHongjie" userId="27efa9a4-738a-46e4-998c-908665f2a3a7" providerId="ADAL" clId="{4C355886-AFC7-4247-B771-A044AAA8E669}" dt="2023-02-09T13:42:56.535" v="553" actId="478"/>
          <ac:spMkLst>
            <pc:docMk/>
            <pc:sldMk cId="3427812420" sldId="370"/>
            <ac:spMk id="4" creationId="{83A4C11A-413D-4FA9-8841-F476418AD806}"/>
          </ac:spMkLst>
        </pc:spChg>
        <pc:spChg chg="del">
          <ac:chgData name="WuHongjie" userId="27efa9a4-738a-46e4-998c-908665f2a3a7" providerId="ADAL" clId="{4C355886-AFC7-4247-B771-A044AAA8E669}" dt="2023-02-09T13:42:56.535" v="553" actId="478"/>
          <ac:spMkLst>
            <pc:docMk/>
            <pc:sldMk cId="3427812420" sldId="370"/>
            <ac:spMk id="5" creationId="{7D91D0E8-BCE6-B848-149F-996E5263B6D5}"/>
          </ac:spMkLst>
        </pc:spChg>
        <pc:spChg chg="del">
          <ac:chgData name="WuHongjie" userId="27efa9a4-738a-46e4-998c-908665f2a3a7" providerId="ADAL" clId="{4C355886-AFC7-4247-B771-A044AAA8E669}" dt="2023-02-09T13:42:56.535" v="553" actId="478"/>
          <ac:spMkLst>
            <pc:docMk/>
            <pc:sldMk cId="3427812420" sldId="370"/>
            <ac:spMk id="7" creationId="{ED94AEF5-0B02-195F-F29E-7E89D7AFA9CD}"/>
          </ac:spMkLst>
        </pc:spChg>
        <pc:spChg chg="del">
          <ac:chgData name="WuHongjie" userId="27efa9a4-738a-46e4-998c-908665f2a3a7" providerId="ADAL" clId="{4C355886-AFC7-4247-B771-A044AAA8E669}" dt="2023-02-09T13:42:56.535" v="553" actId="478"/>
          <ac:spMkLst>
            <pc:docMk/>
            <pc:sldMk cId="3427812420" sldId="370"/>
            <ac:spMk id="9" creationId="{845C769E-6AA1-050C-5710-F9AC48B1753A}"/>
          </ac:spMkLst>
        </pc:spChg>
        <pc:spChg chg="mod">
          <ac:chgData name="WuHongjie" userId="27efa9a4-738a-46e4-998c-908665f2a3a7" providerId="ADAL" clId="{4C355886-AFC7-4247-B771-A044AAA8E669}" dt="2023-02-15T08:15:31.703" v="1768" actId="12"/>
          <ac:spMkLst>
            <pc:docMk/>
            <pc:sldMk cId="3427812420" sldId="370"/>
            <ac:spMk id="100" creationId="{1B8FEDFD-CC6A-4041-9563-3499B1144ED4}"/>
          </ac:spMkLst>
        </pc:spChg>
        <pc:picChg chg="add mod">
          <ac:chgData name="WuHongjie" userId="27efa9a4-738a-46e4-998c-908665f2a3a7" providerId="ADAL" clId="{4C355886-AFC7-4247-B771-A044AAA8E669}" dt="2023-02-09T13:44:14.264" v="594" actId="1076"/>
          <ac:picMkLst>
            <pc:docMk/>
            <pc:sldMk cId="3427812420" sldId="370"/>
            <ac:picMk id="8" creationId="{D76CABF6-CE64-D7FE-5DA8-09A104B271F0}"/>
          </ac:picMkLst>
        </pc:picChg>
      </pc:sldChg>
      <pc:sldChg chg="addSp delSp modSp new mod">
        <pc:chgData name="WuHongjie" userId="27efa9a4-738a-46e4-998c-908665f2a3a7" providerId="ADAL" clId="{4C355886-AFC7-4247-B771-A044AAA8E669}" dt="2023-02-10T13:29:57.477" v="1651" actId="14826"/>
        <pc:sldMkLst>
          <pc:docMk/>
          <pc:sldMk cId="351133014" sldId="371"/>
        </pc:sldMkLst>
        <pc:spChg chg="del mod">
          <ac:chgData name="WuHongjie" userId="27efa9a4-738a-46e4-998c-908665f2a3a7" providerId="ADAL" clId="{4C355886-AFC7-4247-B771-A044AAA8E669}" dt="2023-02-10T11:47:49.680" v="797" actId="478"/>
          <ac:spMkLst>
            <pc:docMk/>
            <pc:sldMk cId="351133014" sldId="371"/>
            <ac:spMk id="2" creationId="{D3CFD6E3-726B-C26E-4E11-B9D919E66B19}"/>
          </ac:spMkLst>
        </pc:spChg>
        <pc:spChg chg="mod">
          <ac:chgData name="WuHongjie" userId="27efa9a4-738a-46e4-998c-908665f2a3a7" providerId="ADAL" clId="{4C355886-AFC7-4247-B771-A044AAA8E669}" dt="2023-02-10T11:47:58.180" v="799" actId="1076"/>
          <ac:spMkLst>
            <pc:docMk/>
            <pc:sldMk cId="351133014" sldId="371"/>
            <ac:spMk id="3" creationId="{A65375D3-DCB4-A1B1-F5EB-8E042162DE22}"/>
          </ac:spMkLst>
        </pc:spChg>
        <pc:spChg chg="add mod">
          <ac:chgData name="WuHongjie" userId="27efa9a4-738a-46e4-998c-908665f2a3a7" providerId="ADAL" clId="{4C355886-AFC7-4247-B771-A044AAA8E669}" dt="2023-02-10T11:48:02.640" v="806" actId="20577"/>
          <ac:spMkLst>
            <pc:docMk/>
            <pc:sldMk cId="351133014" sldId="371"/>
            <ac:spMk id="4" creationId="{725359C7-0377-15C3-59F9-ADA6FAF5C87D}"/>
          </ac:spMkLst>
        </pc:spChg>
        <pc:spChg chg="add del mod">
          <ac:chgData name="WuHongjie" userId="27efa9a4-738a-46e4-998c-908665f2a3a7" providerId="ADAL" clId="{4C355886-AFC7-4247-B771-A044AAA8E669}" dt="2023-02-10T11:47:51.135" v="798" actId="478"/>
          <ac:spMkLst>
            <pc:docMk/>
            <pc:sldMk cId="351133014" sldId="371"/>
            <ac:spMk id="8" creationId="{C4EE19CE-ABDA-F049-3DEC-D492C52FA4EF}"/>
          </ac:spMkLst>
        </pc:spChg>
        <pc:spChg chg="add del mod">
          <ac:chgData name="WuHongjie" userId="27efa9a4-738a-46e4-998c-908665f2a3a7" providerId="ADAL" clId="{4C355886-AFC7-4247-B771-A044AAA8E669}" dt="2023-02-10T12:15:20.814" v="1148"/>
          <ac:spMkLst>
            <pc:docMk/>
            <pc:sldMk cId="351133014" sldId="371"/>
            <ac:spMk id="9" creationId="{7AC1D74E-9C7A-5DDF-E184-3A80E33F3CA5}"/>
          </ac:spMkLst>
        </pc:spChg>
        <pc:spChg chg="add del mod">
          <ac:chgData name="WuHongjie" userId="27efa9a4-738a-46e4-998c-908665f2a3a7" providerId="ADAL" clId="{4C355886-AFC7-4247-B771-A044AAA8E669}" dt="2023-02-10T12:15:20.814" v="1148"/>
          <ac:spMkLst>
            <pc:docMk/>
            <pc:sldMk cId="351133014" sldId="371"/>
            <ac:spMk id="15" creationId="{874EECA8-8E40-1C84-A49B-9E3230A57AAB}"/>
          </ac:spMkLst>
        </pc:spChg>
        <pc:spChg chg="add del mod">
          <ac:chgData name="WuHongjie" userId="27efa9a4-738a-46e4-998c-908665f2a3a7" providerId="ADAL" clId="{4C355886-AFC7-4247-B771-A044AAA8E669}" dt="2023-02-10T12:15:20.814" v="1148"/>
          <ac:spMkLst>
            <pc:docMk/>
            <pc:sldMk cId="351133014" sldId="371"/>
            <ac:spMk id="16" creationId="{8E1DFAFD-AAB5-0964-BDF2-A45FC337EA0A}"/>
          </ac:spMkLst>
        </pc:spChg>
        <pc:spChg chg="add del mod">
          <ac:chgData name="WuHongjie" userId="27efa9a4-738a-46e4-998c-908665f2a3a7" providerId="ADAL" clId="{4C355886-AFC7-4247-B771-A044AAA8E669}" dt="2023-02-10T12:15:20.814" v="1148"/>
          <ac:spMkLst>
            <pc:docMk/>
            <pc:sldMk cId="351133014" sldId="371"/>
            <ac:spMk id="17" creationId="{35D57A33-E814-F7BF-1299-1D5A2E34350B}"/>
          </ac:spMkLst>
        </pc:spChg>
        <pc:spChg chg="add del mod">
          <ac:chgData name="WuHongjie" userId="27efa9a4-738a-46e4-998c-908665f2a3a7" providerId="ADAL" clId="{4C355886-AFC7-4247-B771-A044AAA8E669}" dt="2023-02-10T12:15:20.814" v="1148"/>
          <ac:spMkLst>
            <pc:docMk/>
            <pc:sldMk cId="351133014" sldId="371"/>
            <ac:spMk id="18" creationId="{5AC7258C-EF6E-EAB5-8159-90E69E75AE38}"/>
          </ac:spMkLst>
        </pc:spChg>
        <pc:spChg chg="add del mod">
          <ac:chgData name="WuHongjie" userId="27efa9a4-738a-46e4-998c-908665f2a3a7" providerId="ADAL" clId="{4C355886-AFC7-4247-B771-A044AAA8E669}" dt="2023-02-10T12:15:20.814" v="1148"/>
          <ac:spMkLst>
            <pc:docMk/>
            <pc:sldMk cId="351133014" sldId="371"/>
            <ac:spMk id="20" creationId="{BCBB234A-97D7-4736-6904-7915EED0C025}"/>
          </ac:spMkLst>
        </pc:spChg>
        <pc:spChg chg="add del mod">
          <ac:chgData name="WuHongjie" userId="27efa9a4-738a-46e4-998c-908665f2a3a7" providerId="ADAL" clId="{4C355886-AFC7-4247-B771-A044AAA8E669}" dt="2023-02-10T12:15:20.814" v="1148"/>
          <ac:spMkLst>
            <pc:docMk/>
            <pc:sldMk cId="351133014" sldId="371"/>
            <ac:spMk id="21" creationId="{0D3C4036-E52D-B71C-35C0-53FD32EFC94B}"/>
          </ac:spMkLst>
        </pc:spChg>
        <pc:spChg chg="add del mod">
          <ac:chgData name="WuHongjie" userId="27efa9a4-738a-46e4-998c-908665f2a3a7" providerId="ADAL" clId="{4C355886-AFC7-4247-B771-A044AAA8E669}" dt="2023-02-10T12:15:20.814" v="1148"/>
          <ac:spMkLst>
            <pc:docMk/>
            <pc:sldMk cId="351133014" sldId="371"/>
            <ac:spMk id="22" creationId="{D14858E0-503D-2AC0-38BC-50816B48414C}"/>
          </ac:spMkLst>
        </pc:spChg>
        <pc:spChg chg="add del mod">
          <ac:chgData name="WuHongjie" userId="27efa9a4-738a-46e4-998c-908665f2a3a7" providerId="ADAL" clId="{4C355886-AFC7-4247-B771-A044AAA8E669}" dt="2023-02-10T12:15:20.814" v="1148"/>
          <ac:spMkLst>
            <pc:docMk/>
            <pc:sldMk cId="351133014" sldId="371"/>
            <ac:spMk id="23" creationId="{2D417E1E-1C9F-E09E-4340-9E1A2D63753F}"/>
          </ac:spMkLst>
        </pc:spChg>
        <pc:spChg chg="add del mod">
          <ac:chgData name="WuHongjie" userId="27efa9a4-738a-46e4-998c-908665f2a3a7" providerId="ADAL" clId="{4C355886-AFC7-4247-B771-A044AAA8E669}" dt="2023-02-10T12:15:20.814" v="1148"/>
          <ac:spMkLst>
            <pc:docMk/>
            <pc:sldMk cId="351133014" sldId="371"/>
            <ac:spMk id="24" creationId="{790F4C7C-EF71-C297-7075-8E8D34183B72}"/>
          </ac:spMkLst>
        </pc:spChg>
        <pc:spChg chg="add del mod">
          <ac:chgData name="WuHongjie" userId="27efa9a4-738a-46e4-998c-908665f2a3a7" providerId="ADAL" clId="{4C355886-AFC7-4247-B771-A044AAA8E669}" dt="2023-02-10T12:15:20.814" v="1148"/>
          <ac:spMkLst>
            <pc:docMk/>
            <pc:sldMk cId="351133014" sldId="371"/>
            <ac:spMk id="25" creationId="{63A64226-DD43-F734-8C9A-B1CB558C02B9}"/>
          </ac:spMkLst>
        </pc:spChg>
        <pc:spChg chg="add del mod">
          <ac:chgData name="WuHongjie" userId="27efa9a4-738a-46e4-998c-908665f2a3a7" providerId="ADAL" clId="{4C355886-AFC7-4247-B771-A044AAA8E669}" dt="2023-02-10T12:15:23.650" v="1150"/>
          <ac:spMkLst>
            <pc:docMk/>
            <pc:sldMk cId="351133014" sldId="371"/>
            <ac:spMk id="27" creationId="{3D9E841D-F3AA-B69A-4747-019FA151EF7E}"/>
          </ac:spMkLst>
        </pc:spChg>
        <pc:spChg chg="add del mod">
          <ac:chgData name="WuHongjie" userId="27efa9a4-738a-46e4-998c-908665f2a3a7" providerId="ADAL" clId="{4C355886-AFC7-4247-B771-A044AAA8E669}" dt="2023-02-10T12:15:23.650" v="1150"/>
          <ac:spMkLst>
            <pc:docMk/>
            <pc:sldMk cId="351133014" sldId="371"/>
            <ac:spMk id="33" creationId="{05E333A8-B79E-FC01-8DA5-70F759C6723B}"/>
          </ac:spMkLst>
        </pc:spChg>
        <pc:spChg chg="add del mod">
          <ac:chgData name="WuHongjie" userId="27efa9a4-738a-46e4-998c-908665f2a3a7" providerId="ADAL" clId="{4C355886-AFC7-4247-B771-A044AAA8E669}" dt="2023-02-10T12:15:23.650" v="1150"/>
          <ac:spMkLst>
            <pc:docMk/>
            <pc:sldMk cId="351133014" sldId="371"/>
            <ac:spMk id="34" creationId="{E9CB86FE-DEA0-D195-EC18-C8248224536A}"/>
          </ac:spMkLst>
        </pc:spChg>
        <pc:spChg chg="add del mod">
          <ac:chgData name="WuHongjie" userId="27efa9a4-738a-46e4-998c-908665f2a3a7" providerId="ADAL" clId="{4C355886-AFC7-4247-B771-A044AAA8E669}" dt="2023-02-10T12:15:23.650" v="1150"/>
          <ac:spMkLst>
            <pc:docMk/>
            <pc:sldMk cId="351133014" sldId="371"/>
            <ac:spMk id="35" creationId="{5FB3477D-079D-ABCE-85B6-E210B18DBA1E}"/>
          </ac:spMkLst>
        </pc:spChg>
        <pc:spChg chg="add del mod">
          <ac:chgData name="WuHongjie" userId="27efa9a4-738a-46e4-998c-908665f2a3a7" providerId="ADAL" clId="{4C355886-AFC7-4247-B771-A044AAA8E669}" dt="2023-02-10T12:15:23.650" v="1150"/>
          <ac:spMkLst>
            <pc:docMk/>
            <pc:sldMk cId="351133014" sldId="371"/>
            <ac:spMk id="36" creationId="{92BC3BBC-1AB4-0F07-D17D-109C7A0A1F28}"/>
          </ac:spMkLst>
        </pc:spChg>
        <pc:spChg chg="add del mod">
          <ac:chgData name="WuHongjie" userId="27efa9a4-738a-46e4-998c-908665f2a3a7" providerId="ADAL" clId="{4C355886-AFC7-4247-B771-A044AAA8E669}" dt="2023-02-10T12:15:23.650" v="1150"/>
          <ac:spMkLst>
            <pc:docMk/>
            <pc:sldMk cId="351133014" sldId="371"/>
            <ac:spMk id="38" creationId="{7894648D-5144-3F38-103A-B5674A9E5F0A}"/>
          </ac:spMkLst>
        </pc:spChg>
        <pc:spChg chg="add del mod">
          <ac:chgData name="WuHongjie" userId="27efa9a4-738a-46e4-998c-908665f2a3a7" providerId="ADAL" clId="{4C355886-AFC7-4247-B771-A044AAA8E669}" dt="2023-02-10T12:15:23.650" v="1150"/>
          <ac:spMkLst>
            <pc:docMk/>
            <pc:sldMk cId="351133014" sldId="371"/>
            <ac:spMk id="39" creationId="{E71B95BC-7FB3-D110-A151-E083DAFB087B}"/>
          </ac:spMkLst>
        </pc:spChg>
        <pc:spChg chg="add del mod">
          <ac:chgData name="WuHongjie" userId="27efa9a4-738a-46e4-998c-908665f2a3a7" providerId="ADAL" clId="{4C355886-AFC7-4247-B771-A044AAA8E669}" dt="2023-02-10T12:15:23.650" v="1150"/>
          <ac:spMkLst>
            <pc:docMk/>
            <pc:sldMk cId="351133014" sldId="371"/>
            <ac:spMk id="40" creationId="{C9D8C6D9-87C1-DB53-831D-B9E38F7E5DF1}"/>
          </ac:spMkLst>
        </pc:spChg>
        <pc:spChg chg="add del mod">
          <ac:chgData name="WuHongjie" userId="27efa9a4-738a-46e4-998c-908665f2a3a7" providerId="ADAL" clId="{4C355886-AFC7-4247-B771-A044AAA8E669}" dt="2023-02-10T12:15:23.650" v="1150"/>
          <ac:spMkLst>
            <pc:docMk/>
            <pc:sldMk cId="351133014" sldId="371"/>
            <ac:spMk id="41" creationId="{1AB19A14-6BF5-15FD-AF61-528BB713613C}"/>
          </ac:spMkLst>
        </pc:spChg>
        <pc:spChg chg="add del mod">
          <ac:chgData name="WuHongjie" userId="27efa9a4-738a-46e4-998c-908665f2a3a7" providerId="ADAL" clId="{4C355886-AFC7-4247-B771-A044AAA8E669}" dt="2023-02-10T12:15:23.650" v="1150"/>
          <ac:spMkLst>
            <pc:docMk/>
            <pc:sldMk cId="351133014" sldId="371"/>
            <ac:spMk id="42" creationId="{79C63396-51C4-FE7A-6940-C640BF130DB4}"/>
          </ac:spMkLst>
        </pc:spChg>
        <pc:spChg chg="add del mod">
          <ac:chgData name="WuHongjie" userId="27efa9a4-738a-46e4-998c-908665f2a3a7" providerId="ADAL" clId="{4C355886-AFC7-4247-B771-A044AAA8E669}" dt="2023-02-10T12:15:23.650" v="1150"/>
          <ac:spMkLst>
            <pc:docMk/>
            <pc:sldMk cId="351133014" sldId="371"/>
            <ac:spMk id="43" creationId="{43A67B5E-6215-9B07-A35E-4014C4BFFCE7}"/>
          </ac:spMkLst>
        </pc:spChg>
        <pc:graphicFrameChg chg="add del mod">
          <ac:chgData name="WuHongjie" userId="27efa9a4-738a-46e4-998c-908665f2a3a7" providerId="ADAL" clId="{4C355886-AFC7-4247-B771-A044AAA8E669}" dt="2023-02-10T12:15:20.814" v="1148"/>
          <ac:graphicFrameMkLst>
            <pc:docMk/>
            <pc:sldMk cId="351133014" sldId="371"/>
            <ac:graphicFrameMk id="10" creationId="{96FEB7A9-905C-F24D-15B1-29309F35E3B6}"/>
          </ac:graphicFrameMkLst>
        </pc:graphicFrameChg>
        <pc:graphicFrameChg chg="add del mod">
          <ac:chgData name="WuHongjie" userId="27efa9a4-738a-46e4-998c-908665f2a3a7" providerId="ADAL" clId="{4C355886-AFC7-4247-B771-A044AAA8E669}" dt="2023-02-10T12:15:20.814" v="1148"/>
          <ac:graphicFrameMkLst>
            <pc:docMk/>
            <pc:sldMk cId="351133014" sldId="371"/>
            <ac:graphicFrameMk id="11" creationId="{9F04CF64-4F16-77AF-2DA6-8D0D01163A9F}"/>
          </ac:graphicFrameMkLst>
        </pc:graphicFrameChg>
        <pc:graphicFrameChg chg="add del mod">
          <ac:chgData name="WuHongjie" userId="27efa9a4-738a-46e4-998c-908665f2a3a7" providerId="ADAL" clId="{4C355886-AFC7-4247-B771-A044AAA8E669}" dt="2023-02-10T12:15:20.814" v="1148"/>
          <ac:graphicFrameMkLst>
            <pc:docMk/>
            <pc:sldMk cId="351133014" sldId="371"/>
            <ac:graphicFrameMk id="12" creationId="{7009748B-8647-8E38-A21F-7288E346EFA9}"/>
          </ac:graphicFrameMkLst>
        </pc:graphicFrameChg>
        <pc:graphicFrameChg chg="add del mod">
          <ac:chgData name="WuHongjie" userId="27efa9a4-738a-46e4-998c-908665f2a3a7" providerId="ADAL" clId="{4C355886-AFC7-4247-B771-A044AAA8E669}" dt="2023-02-10T12:15:20.814" v="1148"/>
          <ac:graphicFrameMkLst>
            <pc:docMk/>
            <pc:sldMk cId="351133014" sldId="371"/>
            <ac:graphicFrameMk id="13" creationId="{209A5EC5-28ED-B7AC-BC42-7C8F205B1C3F}"/>
          </ac:graphicFrameMkLst>
        </pc:graphicFrameChg>
        <pc:graphicFrameChg chg="add del mod">
          <ac:chgData name="WuHongjie" userId="27efa9a4-738a-46e4-998c-908665f2a3a7" providerId="ADAL" clId="{4C355886-AFC7-4247-B771-A044AAA8E669}" dt="2023-02-10T12:15:20.814" v="1148"/>
          <ac:graphicFrameMkLst>
            <pc:docMk/>
            <pc:sldMk cId="351133014" sldId="371"/>
            <ac:graphicFrameMk id="14" creationId="{1CC2643A-F40C-48FB-D94C-F0D527054783}"/>
          </ac:graphicFrameMkLst>
        </pc:graphicFrameChg>
        <pc:graphicFrameChg chg="add del mod">
          <ac:chgData name="WuHongjie" userId="27efa9a4-738a-46e4-998c-908665f2a3a7" providerId="ADAL" clId="{4C355886-AFC7-4247-B771-A044AAA8E669}" dt="2023-02-10T12:15:23.650" v="1150"/>
          <ac:graphicFrameMkLst>
            <pc:docMk/>
            <pc:sldMk cId="351133014" sldId="371"/>
            <ac:graphicFrameMk id="28" creationId="{1376D1D3-5D1C-E21A-8F00-73A3C913AED8}"/>
          </ac:graphicFrameMkLst>
        </pc:graphicFrameChg>
        <pc:graphicFrameChg chg="add del mod">
          <ac:chgData name="WuHongjie" userId="27efa9a4-738a-46e4-998c-908665f2a3a7" providerId="ADAL" clId="{4C355886-AFC7-4247-B771-A044AAA8E669}" dt="2023-02-10T12:15:23.650" v="1150"/>
          <ac:graphicFrameMkLst>
            <pc:docMk/>
            <pc:sldMk cId="351133014" sldId="371"/>
            <ac:graphicFrameMk id="29" creationId="{8028AA8B-18A8-72B0-A29B-35BA815564F8}"/>
          </ac:graphicFrameMkLst>
        </pc:graphicFrameChg>
        <pc:graphicFrameChg chg="add del mod">
          <ac:chgData name="WuHongjie" userId="27efa9a4-738a-46e4-998c-908665f2a3a7" providerId="ADAL" clId="{4C355886-AFC7-4247-B771-A044AAA8E669}" dt="2023-02-10T12:15:23.650" v="1150"/>
          <ac:graphicFrameMkLst>
            <pc:docMk/>
            <pc:sldMk cId="351133014" sldId="371"/>
            <ac:graphicFrameMk id="30" creationId="{87BC2B01-5ECB-F711-911C-57987AA2FBA0}"/>
          </ac:graphicFrameMkLst>
        </pc:graphicFrameChg>
        <pc:graphicFrameChg chg="add del mod">
          <ac:chgData name="WuHongjie" userId="27efa9a4-738a-46e4-998c-908665f2a3a7" providerId="ADAL" clId="{4C355886-AFC7-4247-B771-A044AAA8E669}" dt="2023-02-10T12:15:23.650" v="1150"/>
          <ac:graphicFrameMkLst>
            <pc:docMk/>
            <pc:sldMk cId="351133014" sldId="371"/>
            <ac:graphicFrameMk id="31" creationId="{13D1BF5C-D966-727A-53F2-DE5127ADA3A9}"/>
          </ac:graphicFrameMkLst>
        </pc:graphicFrameChg>
        <pc:graphicFrameChg chg="add del mod">
          <ac:chgData name="WuHongjie" userId="27efa9a4-738a-46e4-998c-908665f2a3a7" providerId="ADAL" clId="{4C355886-AFC7-4247-B771-A044AAA8E669}" dt="2023-02-10T12:15:23.650" v="1150"/>
          <ac:graphicFrameMkLst>
            <pc:docMk/>
            <pc:sldMk cId="351133014" sldId="371"/>
            <ac:graphicFrameMk id="32" creationId="{A7BB28B1-AAD8-C31B-7119-FA0BA70C5883}"/>
          </ac:graphicFrameMkLst>
        </pc:graphicFrameChg>
        <pc:picChg chg="add mod">
          <ac:chgData name="WuHongjie" userId="27efa9a4-738a-46e4-998c-908665f2a3a7" providerId="ADAL" clId="{4C355886-AFC7-4247-B771-A044AAA8E669}" dt="2023-02-10T11:47:47.231" v="796"/>
          <ac:picMkLst>
            <pc:docMk/>
            <pc:sldMk cId="351133014" sldId="371"/>
            <ac:picMk id="5" creationId="{078022C0-C560-F145-21F0-5541FA5BED5B}"/>
          </ac:picMkLst>
        </pc:picChg>
        <pc:picChg chg="add mod">
          <ac:chgData name="WuHongjie" userId="27efa9a4-738a-46e4-998c-908665f2a3a7" providerId="ADAL" clId="{4C355886-AFC7-4247-B771-A044AAA8E669}" dt="2023-02-10T11:47:47.231" v="796"/>
          <ac:picMkLst>
            <pc:docMk/>
            <pc:sldMk cId="351133014" sldId="371"/>
            <ac:picMk id="6" creationId="{2903512C-D68E-A337-D0C8-EECC5D97A879}"/>
          </ac:picMkLst>
        </pc:picChg>
        <pc:picChg chg="add del mod">
          <ac:chgData name="WuHongjie" userId="27efa9a4-738a-46e4-998c-908665f2a3a7" providerId="ADAL" clId="{4C355886-AFC7-4247-B771-A044AAA8E669}" dt="2023-02-10T12:15:20.814" v="1148"/>
          <ac:picMkLst>
            <pc:docMk/>
            <pc:sldMk cId="351133014" sldId="371"/>
            <ac:picMk id="19" creationId="{BC79EA51-D8D3-9365-8595-A3B962157AE6}"/>
          </ac:picMkLst>
        </pc:picChg>
        <pc:picChg chg="add del mod">
          <ac:chgData name="WuHongjie" userId="27efa9a4-738a-46e4-998c-908665f2a3a7" providerId="ADAL" clId="{4C355886-AFC7-4247-B771-A044AAA8E669}" dt="2023-02-10T12:15:20.814" v="1148"/>
          <ac:picMkLst>
            <pc:docMk/>
            <pc:sldMk cId="351133014" sldId="371"/>
            <ac:picMk id="26" creationId="{5A630102-F519-A482-C497-0CE76B9FB8AB}"/>
          </ac:picMkLst>
        </pc:picChg>
        <pc:picChg chg="add del mod">
          <ac:chgData name="WuHongjie" userId="27efa9a4-738a-46e4-998c-908665f2a3a7" providerId="ADAL" clId="{4C355886-AFC7-4247-B771-A044AAA8E669}" dt="2023-02-10T12:15:23.650" v="1150"/>
          <ac:picMkLst>
            <pc:docMk/>
            <pc:sldMk cId="351133014" sldId="371"/>
            <ac:picMk id="37" creationId="{90567FA4-2DC0-582A-D49A-8B96FE6A54B2}"/>
          </ac:picMkLst>
        </pc:picChg>
        <pc:picChg chg="add del mod">
          <ac:chgData name="WuHongjie" userId="27efa9a4-738a-46e4-998c-908665f2a3a7" providerId="ADAL" clId="{4C355886-AFC7-4247-B771-A044AAA8E669}" dt="2023-02-10T12:15:23.650" v="1150"/>
          <ac:picMkLst>
            <pc:docMk/>
            <pc:sldMk cId="351133014" sldId="371"/>
            <ac:picMk id="44" creationId="{D01B91BC-E866-85A8-C961-4D83A8CD8B63}"/>
          </ac:picMkLst>
        </pc:picChg>
        <pc:picChg chg="add mod">
          <ac:chgData name="WuHongjie" userId="27efa9a4-738a-46e4-998c-908665f2a3a7" providerId="ADAL" clId="{4C355886-AFC7-4247-B771-A044AAA8E669}" dt="2023-02-10T13:29:57.477" v="1651" actId="14826"/>
          <ac:picMkLst>
            <pc:docMk/>
            <pc:sldMk cId="351133014" sldId="371"/>
            <ac:picMk id="45" creationId="{87E4BEA5-CEB8-34F2-9FED-A30849F5BD36}"/>
          </ac:picMkLst>
        </pc:picChg>
      </pc:sldChg>
      <pc:sldChg chg="add del">
        <pc:chgData name="WuHongjie" userId="27efa9a4-738a-46e4-998c-908665f2a3a7" providerId="ADAL" clId="{4C355886-AFC7-4247-B771-A044AAA8E669}" dt="2023-02-10T11:03:05.658" v="662" actId="2696"/>
        <pc:sldMkLst>
          <pc:docMk/>
          <pc:sldMk cId="3877910493" sldId="371"/>
        </pc:sldMkLst>
      </pc:sldChg>
      <pc:sldChg chg="del">
        <pc:chgData name="WuHongjie" userId="27efa9a4-738a-46e4-998c-908665f2a3a7" providerId="ADAL" clId="{4C355886-AFC7-4247-B771-A044AAA8E669}" dt="2023-02-10T11:34:52.863" v="757" actId="47"/>
        <pc:sldMkLst>
          <pc:docMk/>
          <pc:sldMk cId="0" sldId="372"/>
        </pc:sldMkLst>
      </pc:sldChg>
      <pc:sldChg chg="new del">
        <pc:chgData name="WuHongjie" userId="27efa9a4-738a-46e4-998c-908665f2a3a7" providerId="ADAL" clId="{4C355886-AFC7-4247-B771-A044AAA8E669}" dt="2023-02-10T12:27:50.713" v="1172" actId="47"/>
        <pc:sldMkLst>
          <pc:docMk/>
          <pc:sldMk cId="3379933020" sldId="372"/>
        </pc:sldMkLst>
      </pc:sldChg>
      <pc:sldChg chg="addSp delSp modSp add mod">
        <pc:chgData name="WuHongjie" userId="27efa9a4-738a-46e4-998c-908665f2a3a7" providerId="ADAL" clId="{4C355886-AFC7-4247-B771-A044AAA8E669}" dt="2023-02-10T13:27:46.508" v="1649" actId="1076"/>
        <pc:sldMkLst>
          <pc:docMk/>
          <pc:sldMk cId="576938539" sldId="373"/>
        </pc:sldMkLst>
        <pc:spChg chg="add mod">
          <ac:chgData name="WuHongjie" userId="27efa9a4-738a-46e4-998c-908665f2a3a7" providerId="ADAL" clId="{4C355886-AFC7-4247-B771-A044AAA8E669}" dt="2023-02-10T13:21:36.840" v="1559"/>
          <ac:spMkLst>
            <pc:docMk/>
            <pc:sldMk cId="576938539" sldId="373"/>
            <ac:spMk id="3" creationId="{F2D78071-3F46-A42E-958C-7D5F3994F992}"/>
          </ac:spMkLst>
        </pc:spChg>
        <pc:spChg chg="del">
          <ac:chgData name="WuHongjie" userId="27efa9a4-738a-46e4-998c-908665f2a3a7" providerId="ADAL" clId="{4C355886-AFC7-4247-B771-A044AAA8E669}" dt="2023-02-10T12:27:54.216" v="1174" actId="478"/>
          <ac:spMkLst>
            <pc:docMk/>
            <pc:sldMk cId="576938539" sldId="373"/>
            <ac:spMk id="7" creationId="{69EFD8D9-7C3E-DCF1-C7CF-A35456E89DA7}"/>
          </ac:spMkLst>
        </pc:spChg>
        <pc:graphicFrameChg chg="add mod modGraphic">
          <ac:chgData name="WuHongjie" userId="27efa9a4-738a-46e4-998c-908665f2a3a7" providerId="ADAL" clId="{4C355886-AFC7-4247-B771-A044AAA8E669}" dt="2023-02-10T13:27:46.508" v="1649" actId="1076"/>
          <ac:graphicFrameMkLst>
            <pc:docMk/>
            <pc:sldMk cId="576938539" sldId="373"/>
            <ac:graphicFrameMk id="2" creationId="{82D53858-CAA3-39BF-42AD-FF8FC426BD5B}"/>
          </ac:graphicFrameMkLst>
        </pc:graphicFrameChg>
        <pc:picChg chg="del">
          <ac:chgData name="WuHongjie" userId="27efa9a4-738a-46e4-998c-908665f2a3a7" providerId="ADAL" clId="{4C355886-AFC7-4247-B771-A044AAA8E669}" dt="2023-02-10T12:27:52.617" v="1173" actId="478"/>
          <ac:picMkLst>
            <pc:docMk/>
            <pc:sldMk cId="576938539" sldId="373"/>
            <ac:picMk id="4" creationId="{64B1F005-D3E9-3620-1261-7352CEED60E1}"/>
          </ac:picMkLst>
        </pc:picChg>
      </pc:sldChg>
      <pc:sldChg chg="modSp add del mod">
        <pc:chgData name="WuHongjie" userId="27efa9a4-738a-46e4-998c-908665f2a3a7" providerId="ADAL" clId="{4C355886-AFC7-4247-B771-A044AAA8E669}" dt="2023-02-10T13:05:50.886" v="1405" actId="47"/>
        <pc:sldMkLst>
          <pc:docMk/>
          <pc:sldMk cId="2389695224" sldId="374"/>
        </pc:sldMkLst>
        <pc:picChg chg="mod">
          <ac:chgData name="WuHongjie" userId="27efa9a4-738a-46e4-998c-908665f2a3a7" providerId="ADAL" clId="{4C355886-AFC7-4247-B771-A044AAA8E669}" dt="2023-02-10T13:01:33.795" v="1388" actId="1076"/>
          <ac:picMkLst>
            <pc:docMk/>
            <pc:sldMk cId="2389695224" sldId="374"/>
            <ac:picMk id="9" creationId="{00000000-0000-0000-0000-000000000000}"/>
          </ac:picMkLst>
        </pc:picChg>
      </pc:sldChg>
      <pc:sldChg chg="addSp delSp modSp add mod">
        <pc:chgData name="WuHongjie" userId="27efa9a4-738a-46e4-998c-908665f2a3a7" providerId="ADAL" clId="{4C355886-AFC7-4247-B771-A044AAA8E669}" dt="2023-02-10T13:34:18.524" v="1680" actId="14100"/>
        <pc:sldMkLst>
          <pc:docMk/>
          <pc:sldMk cId="1300220821" sldId="375"/>
        </pc:sldMkLst>
        <pc:spChg chg="add mod">
          <ac:chgData name="WuHongjie" userId="27efa9a4-738a-46e4-998c-908665f2a3a7" providerId="ADAL" clId="{4C355886-AFC7-4247-B771-A044AAA8E669}" dt="2023-02-10T13:33:50.504" v="1677" actId="1076"/>
          <ac:spMkLst>
            <pc:docMk/>
            <pc:sldMk cId="1300220821" sldId="375"/>
            <ac:spMk id="6" creationId="{A3537021-9A47-1A38-D781-313885355644}"/>
          </ac:spMkLst>
        </pc:spChg>
        <pc:spChg chg="del">
          <ac:chgData name="WuHongjie" userId="27efa9a4-738a-46e4-998c-908665f2a3a7" providerId="ADAL" clId="{4C355886-AFC7-4247-B771-A044AAA8E669}" dt="2023-02-10T13:03:39.831" v="1399" actId="478"/>
          <ac:spMkLst>
            <pc:docMk/>
            <pc:sldMk cId="1300220821" sldId="375"/>
            <ac:spMk id="7" creationId="{00000000-0000-0000-0000-000000000000}"/>
          </ac:spMkLst>
        </pc:spChg>
        <pc:spChg chg="del">
          <ac:chgData name="WuHongjie" userId="27efa9a4-738a-46e4-998c-908665f2a3a7" providerId="ADAL" clId="{4C355886-AFC7-4247-B771-A044AAA8E669}" dt="2023-02-10T13:03:39.831" v="1399" actId="478"/>
          <ac:spMkLst>
            <pc:docMk/>
            <pc:sldMk cId="1300220821" sldId="375"/>
            <ac:spMk id="15" creationId="{00000000-0000-0000-0000-000000000000}"/>
          </ac:spMkLst>
        </pc:spChg>
        <pc:spChg chg="del">
          <ac:chgData name="WuHongjie" userId="27efa9a4-738a-46e4-998c-908665f2a3a7" providerId="ADAL" clId="{4C355886-AFC7-4247-B771-A044AAA8E669}" dt="2023-02-10T13:03:39.831" v="1399" actId="478"/>
          <ac:spMkLst>
            <pc:docMk/>
            <pc:sldMk cId="1300220821" sldId="375"/>
            <ac:spMk id="16" creationId="{00000000-0000-0000-0000-000000000000}"/>
          </ac:spMkLst>
        </pc:spChg>
        <pc:spChg chg="del">
          <ac:chgData name="WuHongjie" userId="27efa9a4-738a-46e4-998c-908665f2a3a7" providerId="ADAL" clId="{4C355886-AFC7-4247-B771-A044AAA8E669}" dt="2023-02-10T13:03:39.831" v="1399" actId="478"/>
          <ac:spMkLst>
            <pc:docMk/>
            <pc:sldMk cId="1300220821" sldId="375"/>
            <ac:spMk id="17" creationId="{00000000-0000-0000-0000-000000000000}"/>
          </ac:spMkLst>
        </pc:spChg>
        <pc:grpChg chg="del">
          <ac:chgData name="WuHongjie" userId="27efa9a4-738a-46e4-998c-908665f2a3a7" providerId="ADAL" clId="{4C355886-AFC7-4247-B771-A044AAA8E669}" dt="2023-02-10T13:03:39.831" v="1399" actId="478"/>
          <ac:grpSpMkLst>
            <pc:docMk/>
            <pc:sldMk cId="1300220821" sldId="375"/>
            <ac:grpSpMk id="3" creationId="{012E22C8-BD65-4921-A0EB-7188E48469F9}"/>
          </ac:grpSpMkLst>
        </pc:grpChg>
        <pc:picChg chg="add mod modCrop">
          <ac:chgData name="WuHongjie" userId="27efa9a4-738a-46e4-998c-908665f2a3a7" providerId="ADAL" clId="{4C355886-AFC7-4247-B771-A044AAA8E669}" dt="2023-02-10T13:34:18.524" v="1680" actId="14100"/>
          <ac:picMkLst>
            <pc:docMk/>
            <pc:sldMk cId="1300220821" sldId="375"/>
            <ac:picMk id="4" creationId="{C1373CE3-5D6A-F060-FF05-AD0C8B90E43B}"/>
          </ac:picMkLst>
        </pc:picChg>
        <pc:picChg chg="del">
          <ac:chgData name="WuHongjie" userId="27efa9a4-738a-46e4-998c-908665f2a3a7" providerId="ADAL" clId="{4C355886-AFC7-4247-B771-A044AAA8E669}" dt="2023-02-10T13:03:39.831" v="1399" actId="478"/>
          <ac:picMkLst>
            <pc:docMk/>
            <pc:sldMk cId="1300220821" sldId="375"/>
            <ac:picMk id="44" creationId="{AF2921B8-23BB-4BF5-846A-EFA9D4D03AA1}"/>
          </ac:picMkLst>
        </pc:picChg>
        <pc:picChg chg="del">
          <ac:chgData name="WuHongjie" userId="27efa9a4-738a-46e4-998c-908665f2a3a7" providerId="ADAL" clId="{4C355886-AFC7-4247-B771-A044AAA8E669}" dt="2023-02-10T13:03:39.831" v="1399" actId="478"/>
          <ac:picMkLst>
            <pc:docMk/>
            <pc:sldMk cId="1300220821" sldId="375"/>
            <ac:picMk id="50" creationId="{27D701D2-5A1A-4E31-A893-761AA63ECCC4}"/>
          </ac:picMkLst>
        </pc:picChg>
      </pc:sldChg>
      <pc:sldChg chg="addSp delSp modSp add del mod">
        <pc:chgData name="WuHongjie" userId="27efa9a4-738a-46e4-998c-908665f2a3a7" providerId="ADAL" clId="{4C355886-AFC7-4247-B771-A044AAA8E669}" dt="2023-02-15T08:11:09.585" v="1702" actId="47"/>
        <pc:sldMkLst>
          <pc:docMk/>
          <pc:sldMk cId="1888645211" sldId="376"/>
        </pc:sldMkLst>
        <pc:spChg chg="add mod">
          <ac:chgData name="WuHongjie" userId="27efa9a4-738a-46e4-998c-908665f2a3a7" providerId="ADAL" clId="{4C355886-AFC7-4247-B771-A044AAA8E669}" dt="2023-02-10T13:12:31.794" v="1475" actId="1582"/>
          <ac:spMkLst>
            <pc:docMk/>
            <pc:sldMk cId="1888645211" sldId="376"/>
            <ac:spMk id="10" creationId="{2B414C6C-86F6-1FEF-3068-D484838ECE56}"/>
          </ac:spMkLst>
        </pc:spChg>
        <pc:picChg chg="add del">
          <ac:chgData name="WuHongjie" userId="27efa9a4-738a-46e4-998c-908665f2a3a7" providerId="ADAL" clId="{4C355886-AFC7-4247-B771-A044AAA8E669}" dt="2023-02-10T13:06:19.274" v="1408" actId="478"/>
          <ac:picMkLst>
            <pc:docMk/>
            <pc:sldMk cId="1888645211" sldId="376"/>
            <ac:picMk id="4" creationId="{20EF4306-759D-8949-7D0E-624DE16EFDDA}"/>
          </ac:picMkLst>
        </pc:picChg>
        <pc:picChg chg="add mod">
          <ac:chgData name="WuHongjie" userId="27efa9a4-738a-46e4-998c-908665f2a3a7" providerId="ADAL" clId="{4C355886-AFC7-4247-B771-A044AAA8E669}" dt="2023-02-10T13:07:42.044" v="1419" actId="1076"/>
          <ac:picMkLst>
            <pc:docMk/>
            <pc:sldMk cId="1888645211" sldId="376"/>
            <ac:picMk id="6" creationId="{42A28748-F33C-663C-9D8B-4F890D55BADE}"/>
          </ac:picMkLst>
        </pc:picChg>
        <pc:picChg chg="add mod">
          <ac:chgData name="WuHongjie" userId="27efa9a4-738a-46e4-998c-908665f2a3a7" providerId="ADAL" clId="{4C355886-AFC7-4247-B771-A044AAA8E669}" dt="2023-02-10T13:07:50.519" v="1421" actId="1076"/>
          <ac:picMkLst>
            <pc:docMk/>
            <pc:sldMk cId="1888645211" sldId="376"/>
            <ac:picMk id="8" creationId="{FB073026-A8E5-F6A9-7A96-A12BE0C4F7DE}"/>
          </ac:picMkLst>
        </pc:picChg>
        <pc:picChg chg="del mod">
          <ac:chgData name="WuHongjie" userId="27efa9a4-738a-46e4-998c-908665f2a3a7" providerId="ADAL" clId="{4C355886-AFC7-4247-B771-A044AAA8E669}" dt="2023-02-10T13:07:05.585" v="1410" actId="478"/>
          <ac:picMkLst>
            <pc:docMk/>
            <pc:sldMk cId="1888645211" sldId="376"/>
            <ac:picMk id="9" creationId="{00000000-0000-0000-0000-000000000000}"/>
          </ac:picMkLst>
        </pc:picChg>
      </pc:sldChg>
      <pc:sldChg chg="addSp delSp modSp add mod">
        <pc:chgData name="WuHongjie" userId="27efa9a4-738a-46e4-998c-908665f2a3a7" providerId="ADAL" clId="{4C355886-AFC7-4247-B771-A044AAA8E669}" dt="2023-02-10T13:20:53.941" v="1543" actId="14100"/>
        <pc:sldMkLst>
          <pc:docMk/>
          <pc:sldMk cId="900275511" sldId="377"/>
        </pc:sldMkLst>
        <pc:spChg chg="del">
          <ac:chgData name="WuHongjie" userId="27efa9a4-738a-46e4-998c-908665f2a3a7" providerId="ADAL" clId="{4C355886-AFC7-4247-B771-A044AAA8E669}" dt="2023-02-10T13:20:26.579" v="1537" actId="478"/>
          <ac:spMkLst>
            <pc:docMk/>
            <pc:sldMk cId="900275511" sldId="377"/>
            <ac:spMk id="5" creationId="{D6B27A33-3620-8E77-EA82-1D0258A78BE2}"/>
          </ac:spMkLst>
        </pc:spChg>
        <pc:spChg chg="del">
          <ac:chgData name="WuHongjie" userId="27efa9a4-738a-46e4-998c-908665f2a3a7" providerId="ADAL" clId="{4C355886-AFC7-4247-B771-A044AAA8E669}" dt="2023-02-10T13:20:26.579" v="1537" actId="478"/>
          <ac:spMkLst>
            <pc:docMk/>
            <pc:sldMk cId="900275511" sldId="377"/>
            <ac:spMk id="9" creationId="{E6E0CD77-4C06-5C9F-80F8-56C34145A3DE}"/>
          </ac:spMkLst>
        </pc:spChg>
        <pc:spChg chg="del">
          <ac:chgData name="WuHongjie" userId="27efa9a4-738a-46e4-998c-908665f2a3a7" providerId="ADAL" clId="{4C355886-AFC7-4247-B771-A044AAA8E669}" dt="2023-02-10T13:20:26.579" v="1537" actId="478"/>
          <ac:spMkLst>
            <pc:docMk/>
            <pc:sldMk cId="900275511" sldId="377"/>
            <ac:spMk id="12" creationId="{AE8E8FDD-CD7C-6AF7-F981-9DE009ACDD2B}"/>
          </ac:spMkLst>
        </pc:spChg>
        <pc:spChg chg="mod">
          <ac:chgData name="WuHongjie" userId="27efa9a4-738a-46e4-998c-908665f2a3a7" providerId="ADAL" clId="{4C355886-AFC7-4247-B771-A044AAA8E669}" dt="2023-02-10T13:20:21.709" v="1536" actId="1076"/>
          <ac:spMkLst>
            <pc:docMk/>
            <pc:sldMk cId="900275511" sldId="377"/>
            <ac:spMk id="48" creationId="{00000000-0000-0000-0000-000000000000}"/>
          </ac:spMkLst>
        </pc:spChg>
        <pc:picChg chg="del">
          <ac:chgData name="WuHongjie" userId="27efa9a4-738a-46e4-998c-908665f2a3a7" providerId="ADAL" clId="{4C355886-AFC7-4247-B771-A044AAA8E669}" dt="2023-02-10T13:20:26.579" v="1537" actId="478"/>
          <ac:picMkLst>
            <pc:docMk/>
            <pc:sldMk cId="900275511" sldId="377"/>
            <ac:picMk id="3" creationId="{8A08FABA-437A-2358-FAE5-4B67735536F3}"/>
          </ac:picMkLst>
        </pc:picChg>
        <pc:picChg chg="add mod">
          <ac:chgData name="WuHongjie" userId="27efa9a4-738a-46e4-998c-908665f2a3a7" providerId="ADAL" clId="{4C355886-AFC7-4247-B771-A044AAA8E669}" dt="2023-02-10T13:20:53.941" v="1543" actId="14100"/>
          <ac:picMkLst>
            <pc:docMk/>
            <pc:sldMk cId="900275511" sldId="377"/>
            <ac:picMk id="4" creationId="{CA88AB51-3241-6AAA-3D17-6EAFCCE417D7}"/>
          </ac:picMkLst>
        </pc:picChg>
        <pc:picChg chg="del">
          <ac:chgData name="WuHongjie" userId="27efa9a4-738a-46e4-998c-908665f2a3a7" providerId="ADAL" clId="{4C355886-AFC7-4247-B771-A044AAA8E669}" dt="2023-02-10T13:20:26.579" v="1537" actId="478"/>
          <ac:picMkLst>
            <pc:docMk/>
            <pc:sldMk cId="900275511" sldId="377"/>
            <ac:picMk id="8" creationId="{B25EBFF5-6F30-ECB4-F165-76C02D279CA3}"/>
          </ac:picMkLst>
        </pc:picChg>
        <pc:picChg chg="del">
          <ac:chgData name="WuHongjie" userId="27efa9a4-738a-46e4-998c-908665f2a3a7" providerId="ADAL" clId="{4C355886-AFC7-4247-B771-A044AAA8E669}" dt="2023-02-10T13:20:26.579" v="1537" actId="478"/>
          <ac:picMkLst>
            <pc:docMk/>
            <pc:sldMk cId="900275511" sldId="377"/>
            <ac:picMk id="11" creationId="{E9748964-6ED8-F19E-EAD1-6D26926CFCE0}"/>
          </ac:picMkLst>
        </pc:picChg>
      </pc:sldChg>
      <pc:sldChg chg="add del">
        <pc:chgData name="WuHongjie" userId="27efa9a4-738a-46e4-998c-908665f2a3a7" providerId="ADAL" clId="{4C355886-AFC7-4247-B771-A044AAA8E669}" dt="2023-02-10T13:20:15.425" v="1533" actId="47"/>
        <pc:sldMkLst>
          <pc:docMk/>
          <pc:sldMk cId="1176208121" sldId="377"/>
        </pc:sldMkLst>
      </pc:sldChg>
      <pc:sldChg chg="del">
        <pc:chgData name="WuHongjie" userId="27efa9a4-738a-46e4-998c-908665f2a3a7" providerId="ADAL" clId="{4C355886-AFC7-4247-B771-A044AAA8E669}" dt="2023-02-10T13:32:54.106" v="1652" actId="47"/>
        <pc:sldMkLst>
          <pc:docMk/>
          <pc:sldMk cId="3687985358" sldId="378"/>
        </pc:sldMkLst>
      </pc:sldChg>
      <pc:sldChg chg="del">
        <pc:chgData name="WuHongjie" userId="27efa9a4-738a-46e4-998c-908665f2a3a7" providerId="ADAL" clId="{4C355886-AFC7-4247-B771-A044AAA8E669}" dt="2023-02-10T13:32:54.106" v="1652" actId="47"/>
        <pc:sldMkLst>
          <pc:docMk/>
          <pc:sldMk cId="614868144" sldId="379"/>
        </pc:sldMkLst>
      </pc:sldChg>
      <pc:sldChg chg="del">
        <pc:chgData name="WuHongjie" userId="27efa9a4-738a-46e4-998c-908665f2a3a7" providerId="ADAL" clId="{4C355886-AFC7-4247-B771-A044AAA8E669}" dt="2023-02-10T13:32:54.106" v="1652" actId="47"/>
        <pc:sldMkLst>
          <pc:docMk/>
          <pc:sldMk cId="2350317036" sldId="380"/>
        </pc:sldMkLst>
      </pc:sldChg>
      <pc:sldChg chg="del">
        <pc:chgData name="WuHongjie" userId="27efa9a4-738a-46e4-998c-908665f2a3a7" providerId="ADAL" clId="{4C355886-AFC7-4247-B771-A044AAA8E669}" dt="2023-02-10T13:32:54.106" v="1652" actId="47"/>
        <pc:sldMkLst>
          <pc:docMk/>
          <pc:sldMk cId="4125866145" sldId="381"/>
        </pc:sldMkLst>
      </pc:sldChg>
      <pc:sldChg chg="del">
        <pc:chgData name="WuHongjie" userId="27efa9a4-738a-46e4-998c-908665f2a3a7" providerId="ADAL" clId="{4C355886-AFC7-4247-B771-A044AAA8E669}" dt="2023-02-10T13:32:54.106" v="1652" actId="47"/>
        <pc:sldMkLst>
          <pc:docMk/>
          <pc:sldMk cId="4040179166" sldId="382"/>
        </pc:sldMkLst>
      </pc:sldChg>
      <pc:sldChg chg="del">
        <pc:chgData name="WuHongjie" userId="27efa9a4-738a-46e4-998c-908665f2a3a7" providerId="ADAL" clId="{4C355886-AFC7-4247-B771-A044AAA8E669}" dt="2023-02-10T13:32:54.106" v="1652" actId="47"/>
        <pc:sldMkLst>
          <pc:docMk/>
          <pc:sldMk cId="3871790173" sldId="383"/>
        </pc:sldMkLst>
      </pc:sldChg>
      <pc:sldChg chg="del">
        <pc:chgData name="WuHongjie" userId="27efa9a4-738a-46e4-998c-908665f2a3a7" providerId="ADAL" clId="{4C355886-AFC7-4247-B771-A044AAA8E669}" dt="2023-02-10T13:32:54.106" v="1652" actId="47"/>
        <pc:sldMkLst>
          <pc:docMk/>
          <pc:sldMk cId="80257338" sldId="384"/>
        </pc:sldMkLst>
      </pc:sldChg>
      <pc:sldChg chg="delSp modSp mod">
        <pc:chgData name="WuHongjie" userId="27efa9a4-738a-46e4-998c-908665f2a3a7" providerId="ADAL" clId="{4C355886-AFC7-4247-B771-A044AAA8E669}" dt="2023-02-15T08:12:36.369" v="1732" actId="1035"/>
        <pc:sldMkLst>
          <pc:docMk/>
          <pc:sldMk cId="0" sldId="385"/>
        </pc:sldMkLst>
        <pc:spChg chg="del">
          <ac:chgData name="WuHongjie" userId="27efa9a4-738a-46e4-998c-908665f2a3a7" providerId="ADAL" clId="{4C355886-AFC7-4247-B771-A044AAA8E669}" dt="2023-02-15T08:12:24.875" v="1705" actId="478"/>
          <ac:spMkLst>
            <pc:docMk/>
            <pc:sldMk cId="0" sldId="385"/>
            <ac:spMk id="4" creationId="{E66282D9-400A-73BA-8A92-82BBFFCE88A1}"/>
          </ac:spMkLst>
        </pc:spChg>
        <pc:spChg chg="mod">
          <ac:chgData name="WuHongjie" userId="27efa9a4-738a-46e4-998c-908665f2a3a7" providerId="ADAL" clId="{4C355886-AFC7-4247-B771-A044AAA8E669}" dt="2023-02-15T08:12:36.369" v="1732" actId="1035"/>
          <ac:spMkLst>
            <pc:docMk/>
            <pc:sldMk cId="0" sldId="385"/>
            <ac:spMk id="7" creationId="{00000000-0000-0000-0000-000000000000}"/>
          </ac:spMkLst>
        </pc:spChg>
        <pc:spChg chg="mod">
          <ac:chgData name="WuHongjie" userId="27efa9a4-738a-46e4-998c-908665f2a3a7" providerId="ADAL" clId="{4C355886-AFC7-4247-B771-A044AAA8E669}" dt="2023-02-15T08:12:36.369" v="1732" actId="1035"/>
          <ac:spMkLst>
            <pc:docMk/>
            <pc:sldMk cId="0" sldId="385"/>
            <ac:spMk id="15" creationId="{00000000-0000-0000-0000-000000000000}"/>
          </ac:spMkLst>
        </pc:spChg>
        <pc:spChg chg="mod">
          <ac:chgData name="WuHongjie" userId="27efa9a4-738a-46e4-998c-908665f2a3a7" providerId="ADAL" clId="{4C355886-AFC7-4247-B771-A044AAA8E669}" dt="2023-02-15T08:12:36.369" v="1732" actId="1035"/>
          <ac:spMkLst>
            <pc:docMk/>
            <pc:sldMk cId="0" sldId="385"/>
            <ac:spMk id="16" creationId="{00000000-0000-0000-0000-000000000000}"/>
          </ac:spMkLst>
        </pc:spChg>
        <pc:spChg chg="mod">
          <ac:chgData name="WuHongjie" userId="27efa9a4-738a-46e4-998c-908665f2a3a7" providerId="ADAL" clId="{4C355886-AFC7-4247-B771-A044AAA8E669}" dt="2023-02-15T08:12:36.369" v="1732" actId="1035"/>
          <ac:spMkLst>
            <pc:docMk/>
            <pc:sldMk cId="0" sldId="385"/>
            <ac:spMk id="17" creationId="{00000000-0000-0000-0000-000000000000}"/>
          </ac:spMkLst>
        </pc:spChg>
        <pc:picChg chg="del">
          <ac:chgData name="WuHongjie" userId="27efa9a4-738a-46e4-998c-908665f2a3a7" providerId="ADAL" clId="{4C355886-AFC7-4247-B771-A044AAA8E669}" dt="2023-02-15T08:12:30.143" v="1707" actId="478"/>
          <ac:picMkLst>
            <pc:docMk/>
            <pc:sldMk cId="0" sldId="385"/>
            <ac:picMk id="44" creationId="{AF2921B8-23BB-4BF5-846A-EFA9D4D03AA1}"/>
          </ac:picMkLst>
        </pc:picChg>
        <pc:picChg chg="del">
          <ac:chgData name="WuHongjie" userId="27efa9a4-738a-46e4-998c-908665f2a3a7" providerId="ADAL" clId="{4C355886-AFC7-4247-B771-A044AAA8E669}" dt="2023-02-15T08:12:29.444" v="1706" actId="478"/>
          <ac:picMkLst>
            <pc:docMk/>
            <pc:sldMk cId="0" sldId="385"/>
            <ac:picMk id="50" creationId="{27D701D2-5A1A-4E31-A893-761AA63ECCC4}"/>
          </ac:picMkLst>
        </pc:picChg>
      </pc:sldChg>
      <pc:sldChg chg="del">
        <pc:chgData name="WuHongjie" userId="27efa9a4-738a-46e4-998c-908665f2a3a7" providerId="ADAL" clId="{4C355886-AFC7-4247-B771-A044AAA8E669}" dt="2023-02-16T08:21:21.440" v="1771" actId="47"/>
        <pc:sldMkLst>
          <pc:docMk/>
          <pc:sldMk cId="3905405080" sldId="386"/>
        </pc:sldMkLst>
      </pc:sldChg>
      <pc:sldChg chg="del">
        <pc:chgData name="WuHongjie" userId="27efa9a4-738a-46e4-998c-908665f2a3a7" providerId="ADAL" clId="{4C355886-AFC7-4247-B771-A044AAA8E669}" dt="2023-02-16T08:21:21.440" v="1771" actId="47"/>
        <pc:sldMkLst>
          <pc:docMk/>
          <pc:sldMk cId="2307060547" sldId="387"/>
        </pc:sldMkLst>
      </pc:sldChg>
      <pc:sldChg chg="del">
        <pc:chgData name="WuHongjie" userId="27efa9a4-738a-46e4-998c-908665f2a3a7" providerId="ADAL" clId="{4C355886-AFC7-4247-B771-A044AAA8E669}" dt="2023-02-16T08:21:21.440" v="1771" actId="47"/>
        <pc:sldMkLst>
          <pc:docMk/>
          <pc:sldMk cId="2559037331" sldId="388"/>
        </pc:sldMkLst>
      </pc:sldChg>
      <pc:sldChg chg="del">
        <pc:chgData name="WuHongjie" userId="27efa9a4-738a-46e4-998c-908665f2a3a7" providerId="ADAL" clId="{4C355886-AFC7-4247-B771-A044AAA8E669}" dt="2023-02-16T08:21:21.440" v="1771" actId="47"/>
        <pc:sldMkLst>
          <pc:docMk/>
          <pc:sldMk cId="192150005" sldId="389"/>
        </pc:sldMkLst>
      </pc:sldChg>
      <pc:sldChg chg="del">
        <pc:chgData name="WuHongjie" userId="27efa9a4-738a-46e4-998c-908665f2a3a7" providerId="ADAL" clId="{4C355886-AFC7-4247-B771-A044AAA8E669}" dt="2023-02-16T08:21:21.440" v="1771" actId="47"/>
        <pc:sldMkLst>
          <pc:docMk/>
          <pc:sldMk cId="1161986054" sldId="390"/>
        </pc:sldMkLst>
      </pc:sldChg>
      <pc:sldChg chg="del">
        <pc:chgData name="WuHongjie" userId="27efa9a4-738a-46e4-998c-908665f2a3a7" providerId="ADAL" clId="{4C355886-AFC7-4247-B771-A044AAA8E669}" dt="2023-02-16T08:21:21.440" v="1771" actId="47"/>
        <pc:sldMkLst>
          <pc:docMk/>
          <pc:sldMk cId="1984501890" sldId="391"/>
        </pc:sldMkLst>
      </pc:sldChg>
      <pc:sldChg chg="delSp modSp mod">
        <pc:chgData name="WuHongjie" userId="27efa9a4-738a-46e4-998c-908665f2a3a7" providerId="ADAL" clId="{4C355886-AFC7-4247-B771-A044AAA8E669}" dt="2023-02-15T08:13:20.124" v="1767" actId="1036"/>
        <pc:sldMkLst>
          <pc:docMk/>
          <pc:sldMk cId="3414033121" sldId="392"/>
        </pc:sldMkLst>
        <pc:spChg chg="del">
          <ac:chgData name="WuHongjie" userId="27efa9a4-738a-46e4-998c-908665f2a3a7" providerId="ADAL" clId="{4C355886-AFC7-4247-B771-A044AAA8E669}" dt="2023-02-15T08:12:20.132" v="1704" actId="478"/>
          <ac:spMkLst>
            <pc:docMk/>
            <pc:sldMk cId="3414033121" sldId="392"/>
            <ac:spMk id="2" creationId="{357F9626-842C-A2B7-BD41-D6CB88EB5CCA}"/>
          </ac:spMkLst>
        </pc:spChg>
        <pc:spChg chg="mod">
          <ac:chgData name="WuHongjie" userId="27efa9a4-738a-46e4-998c-908665f2a3a7" providerId="ADAL" clId="{4C355886-AFC7-4247-B771-A044AAA8E669}" dt="2023-02-15T08:13:20.124" v="1767" actId="1036"/>
          <ac:spMkLst>
            <pc:docMk/>
            <pc:sldMk cId="3414033121" sldId="392"/>
            <ac:spMk id="7" creationId="{00000000-0000-0000-0000-000000000000}"/>
          </ac:spMkLst>
        </pc:spChg>
        <pc:spChg chg="mod">
          <ac:chgData name="WuHongjie" userId="27efa9a4-738a-46e4-998c-908665f2a3a7" providerId="ADAL" clId="{4C355886-AFC7-4247-B771-A044AAA8E669}" dt="2023-02-15T08:13:20.124" v="1767" actId="1036"/>
          <ac:spMkLst>
            <pc:docMk/>
            <pc:sldMk cId="3414033121" sldId="392"/>
            <ac:spMk id="15" creationId="{00000000-0000-0000-0000-000000000000}"/>
          </ac:spMkLst>
        </pc:spChg>
        <pc:spChg chg="mod">
          <ac:chgData name="WuHongjie" userId="27efa9a4-738a-46e4-998c-908665f2a3a7" providerId="ADAL" clId="{4C355886-AFC7-4247-B771-A044AAA8E669}" dt="2023-02-15T08:13:20.124" v="1767" actId="1036"/>
          <ac:spMkLst>
            <pc:docMk/>
            <pc:sldMk cId="3414033121" sldId="392"/>
            <ac:spMk id="16" creationId="{00000000-0000-0000-0000-000000000000}"/>
          </ac:spMkLst>
        </pc:spChg>
        <pc:spChg chg="mod">
          <ac:chgData name="WuHongjie" userId="27efa9a4-738a-46e4-998c-908665f2a3a7" providerId="ADAL" clId="{4C355886-AFC7-4247-B771-A044AAA8E669}" dt="2023-02-15T08:13:20.124" v="1767" actId="1036"/>
          <ac:spMkLst>
            <pc:docMk/>
            <pc:sldMk cId="3414033121" sldId="392"/>
            <ac:spMk id="17" creationId="{00000000-0000-0000-0000-000000000000}"/>
          </ac:spMkLst>
        </pc:spChg>
      </pc:sldChg>
      <pc:sldChg chg="del">
        <pc:chgData name="WuHongjie" userId="27efa9a4-738a-46e4-998c-908665f2a3a7" providerId="ADAL" clId="{4C355886-AFC7-4247-B771-A044AAA8E669}" dt="2023-02-15T08:13:15.097" v="1766" actId="47"/>
        <pc:sldMkLst>
          <pc:docMk/>
          <pc:sldMk cId="4230042269" sldId="393"/>
        </pc:sldMkLst>
      </pc:sldChg>
      <pc:sldChg chg="del">
        <pc:chgData name="WuHongjie" userId="27efa9a4-738a-46e4-998c-908665f2a3a7" providerId="ADAL" clId="{4C355886-AFC7-4247-B771-A044AAA8E669}" dt="2023-02-15T08:13:15.097" v="1766" actId="47"/>
        <pc:sldMkLst>
          <pc:docMk/>
          <pc:sldMk cId="717060069" sldId="394"/>
        </pc:sldMkLst>
      </pc:sldChg>
      <pc:sldChg chg="del">
        <pc:chgData name="WuHongjie" userId="27efa9a4-738a-46e4-998c-908665f2a3a7" providerId="ADAL" clId="{4C355886-AFC7-4247-B771-A044AAA8E669}" dt="2023-02-15T08:13:15.097" v="1766" actId="47"/>
        <pc:sldMkLst>
          <pc:docMk/>
          <pc:sldMk cId="3892661627" sldId="395"/>
        </pc:sldMkLst>
      </pc:sldChg>
      <pc:sldChg chg="del">
        <pc:chgData name="WuHongjie" userId="27efa9a4-738a-46e4-998c-908665f2a3a7" providerId="ADAL" clId="{4C355886-AFC7-4247-B771-A044AAA8E669}" dt="2023-02-15T08:13:15.097" v="1766" actId="47"/>
        <pc:sldMkLst>
          <pc:docMk/>
          <pc:sldMk cId="4205719614" sldId="396"/>
        </pc:sldMkLst>
      </pc:sldChg>
      <pc:sldChg chg="del">
        <pc:chgData name="WuHongjie" userId="27efa9a4-738a-46e4-998c-908665f2a3a7" providerId="ADAL" clId="{4C355886-AFC7-4247-B771-A044AAA8E669}" dt="2023-02-15T08:13:15.097" v="1766" actId="47"/>
        <pc:sldMkLst>
          <pc:docMk/>
          <pc:sldMk cId="3797671869" sldId="397"/>
        </pc:sldMkLst>
      </pc:sldChg>
      <pc:sldChg chg="del">
        <pc:chgData name="WuHongjie" userId="27efa9a4-738a-46e4-998c-908665f2a3a7" providerId="ADAL" clId="{4C355886-AFC7-4247-B771-A044AAA8E669}" dt="2023-02-15T08:13:15.097" v="1766" actId="47"/>
        <pc:sldMkLst>
          <pc:docMk/>
          <pc:sldMk cId="630909946" sldId="398"/>
        </pc:sldMkLst>
      </pc:sldChg>
      <pc:sldChg chg="del">
        <pc:chgData name="WuHongjie" userId="27efa9a4-738a-46e4-998c-908665f2a3a7" providerId="ADAL" clId="{4C355886-AFC7-4247-B771-A044AAA8E669}" dt="2023-02-15T08:13:15.097" v="1766" actId="47"/>
        <pc:sldMkLst>
          <pc:docMk/>
          <pc:sldMk cId="3884871444" sldId="399"/>
        </pc:sldMkLst>
      </pc:sldChg>
      <pc:sldChg chg="del">
        <pc:chgData name="WuHongjie" userId="27efa9a4-738a-46e4-998c-908665f2a3a7" providerId="ADAL" clId="{4C355886-AFC7-4247-B771-A044AAA8E669}" dt="2023-02-15T08:13:15.097" v="1766" actId="47"/>
        <pc:sldMkLst>
          <pc:docMk/>
          <pc:sldMk cId="2782453986" sldId="400"/>
        </pc:sldMkLst>
      </pc:sldChg>
      <pc:sldChg chg="delSp modSp add mod">
        <pc:chgData name="WuHongjie" userId="27efa9a4-738a-46e4-998c-908665f2a3a7" providerId="ADAL" clId="{4C355886-AFC7-4247-B771-A044AAA8E669}" dt="2023-02-10T13:27:03.298" v="1647" actId="1035"/>
        <pc:sldMkLst>
          <pc:docMk/>
          <pc:sldMk cId="2732830845" sldId="401"/>
        </pc:sldMkLst>
        <pc:spChg chg="del">
          <ac:chgData name="WuHongjie" userId="27efa9a4-738a-46e4-998c-908665f2a3a7" providerId="ADAL" clId="{4C355886-AFC7-4247-B771-A044AAA8E669}" dt="2023-02-10T13:26:52.595" v="1587" actId="478"/>
          <ac:spMkLst>
            <pc:docMk/>
            <pc:sldMk cId="2732830845" sldId="401"/>
            <ac:spMk id="2" creationId="{357F9626-842C-A2B7-BD41-D6CB88EB5CCA}"/>
          </ac:spMkLst>
        </pc:spChg>
        <pc:spChg chg="mod">
          <ac:chgData name="WuHongjie" userId="27efa9a4-738a-46e4-998c-908665f2a3a7" providerId="ADAL" clId="{4C355886-AFC7-4247-B771-A044AAA8E669}" dt="2023-02-10T13:27:03.298" v="1647" actId="1035"/>
          <ac:spMkLst>
            <pc:docMk/>
            <pc:sldMk cId="2732830845" sldId="401"/>
            <ac:spMk id="7" creationId="{00000000-0000-0000-0000-000000000000}"/>
          </ac:spMkLst>
        </pc:spChg>
        <pc:spChg chg="mod">
          <ac:chgData name="WuHongjie" userId="27efa9a4-738a-46e4-998c-908665f2a3a7" providerId="ADAL" clId="{4C355886-AFC7-4247-B771-A044AAA8E669}" dt="2023-02-10T13:27:03.298" v="1647" actId="1035"/>
          <ac:spMkLst>
            <pc:docMk/>
            <pc:sldMk cId="2732830845" sldId="401"/>
            <ac:spMk id="15" creationId="{00000000-0000-0000-0000-000000000000}"/>
          </ac:spMkLst>
        </pc:spChg>
        <pc:spChg chg="mod">
          <ac:chgData name="WuHongjie" userId="27efa9a4-738a-46e4-998c-908665f2a3a7" providerId="ADAL" clId="{4C355886-AFC7-4247-B771-A044AAA8E669}" dt="2023-02-10T13:27:03.298" v="1647" actId="1035"/>
          <ac:spMkLst>
            <pc:docMk/>
            <pc:sldMk cId="2732830845" sldId="401"/>
            <ac:spMk id="16" creationId="{00000000-0000-0000-0000-000000000000}"/>
          </ac:spMkLst>
        </pc:spChg>
        <pc:spChg chg="mod">
          <ac:chgData name="WuHongjie" userId="27efa9a4-738a-46e4-998c-908665f2a3a7" providerId="ADAL" clId="{4C355886-AFC7-4247-B771-A044AAA8E669}" dt="2023-02-10T13:27:03.298" v="1647" actId="1035"/>
          <ac:spMkLst>
            <pc:docMk/>
            <pc:sldMk cId="2732830845" sldId="401"/>
            <ac:spMk id="17" creationId="{00000000-0000-0000-0000-000000000000}"/>
          </ac:spMkLst>
        </pc:spChg>
      </pc:sldChg>
      <pc:sldChg chg="modSp del mod">
        <pc:chgData name="WuHongjie" userId="27efa9a4-738a-46e4-998c-908665f2a3a7" providerId="ADAL" clId="{4C355886-AFC7-4247-B771-A044AAA8E669}" dt="2023-02-16T12:17:56.315" v="1871" actId="47"/>
        <pc:sldMkLst>
          <pc:docMk/>
          <pc:sldMk cId="3687985358" sldId="402"/>
        </pc:sldMkLst>
        <pc:spChg chg="mod">
          <ac:chgData name="WuHongjie" userId="27efa9a4-738a-46e4-998c-908665f2a3a7" providerId="ADAL" clId="{4C355886-AFC7-4247-B771-A044AAA8E669}" dt="2023-02-10T13:35:32.459" v="1684" actId="2711"/>
          <ac:spMkLst>
            <pc:docMk/>
            <pc:sldMk cId="3687985358" sldId="402"/>
            <ac:spMk id="3" creationId="{1124AB4E-5291-3248-97EB-1579BDA2BD9D}"/>
          </ac:spMkLst>
        </pc:spChg>
        <pc:spChg chg="mod">
          <ac:chgData name="WuHongjie" userId="27efa9a4-738a-46e4-998c-908665f2a3a7" providerId="ADAL" clId="{4C355886-AFC7-4247-B771-A044AAA8E669}" dt="2023-02-10T13:35:32.459" v="1684" actId="2711"/>
          <ac:spMkLst>
            <pc:docMk/>
            <pc:sldMk cId="3687985358" sldId="402"/>
            <ac:spMk id="4" creationId="{8A382496-B9F2-E04F-8B3A-ECC8D9126BA1}"/>
          </ac:spMkLst>
        </pc:spChg>
        <pc:spChg chg="mod">
          <ac:chgData name="WuHongjie" userId="27efa9a4-738a-46e4-998c-908665f2a3a7" providerId="ADAL" clId="{4C355886-AFC7-4247-B771-A044AAA8E669}" dt="2023-02-10T13:35:32.459" v="1684" actId="2711"/>
          <ac:spMkLst>
            <pc:docMk/>
            <pc:sldMk cId="3687985358" sldId="402"/>
            <ac:spMk id="10" creationId="{B1657F8C-045D-5441-BECB-4BE86D4DB1B3}"/>
          </ac:spMkLst>
        </pc:spChg>
        <pc:spChg chg="mod">
          <ac:chgData name="WuHongjie" userId="27efa9a4-738a-46e4-998c-908665f2a3a7" providerId="ADAL" clId="{4C355886-AFC7-4247-B771-A044AAA8E669}" dt="2023-02-10T13:35:32.459" v="1684" actId="2711"/>
          <ac:spMkLst>
            <pc:docMk/>
            <pc:sldMk cId="3687985358" sldId="402"/>
            <ac:spMk id="13" creationId="{FFCB1822-956C-E84A-870F-31A24A446AFC}"/>
          </ac:spMkLst>
        </pc:spChg>
        <pc:spChg chg="mod">
          <ac:chgData name="WuHongjie" userId="27efa9a4-738a-46e4-998c-908665f2a3a7" providerId="ADAL" clId="{4C355886-AFC7-4247-B771-A044AAA8E669}" dt="2023-02-10T13:35:32.459" v="1684" actId="2711"/>
          <ac:spMkLst>
            <pc:docMk/>
            <pc:sldMk cId="3687985358" sldId="402"/>
            <ac:spMk id="14" creationId="{788C5DDC-AD94-9842-8F9C-B29B1DB3970C}"/>
          </ac:spMkLst>
        </pc:spChg>
        <pc:spChg chg="mod">
          <ac:chgData name="WuHongjie" userId="27efa9a4-738a-46e4-998c-908665f2a3a7" providerId="ADAL" clId="{4C355886-AFC7-4247-B771-A044AAA8E669}" dt="2023-02-10T13:35:32.459" v="1684" actId="2711"/>
          <ac:spMkLst>
            <pc:docMk/>
            <pc:sldMk cId="3687985358" sldId="402"/>
            <ac:spMk id="15" creationId="{00000000-0000-0000-0000-000000000000}"/>
          </ac:spMkLst>
        </pc:spChg>
        <pc:spChg chg="mod">
          <ac:chgData name="WuHongjie" userId="27efa9a4-738a-46e4-998c-908665f2a3a7" providerId="ADAL" clId="{4C355886-AFC7-4247-B771-A044AAA8E669}" dt="2023-02-10T13:35:32.459" v="1684" actId="2711"/>
          <ac:spMkLst>
            <pc:docMk/>
            <pc:sldMk cId="3687985358" sldId="402"/>
            <ac:spMk id="16" creationId="{F2B26F03-030C-734F-BFD5-9F7F582F4780}"/>
          </ac:spMkLst>
        </pc:spChg>
        <pc:spChg chg="mod">
          <ac:chgData name="WuHongjie" userId="27efa9a4-738a-46e4-998c-908665f2a3a7" providerId="ADAL" clId="{4C355886-AFC7-4247-B771-A044AAA8E669}" dt="2023-02-10T13:35:32.459" v="1684" actId="2711"/>
          <ac:spMkLst>
            <pc:docMk/>
            <pc:sldMk cId="3687985358" sldId="402"/>
            <ac:spMk id="17" creationId="{24F00861-1D06-A446-A43E-5B7E1FFB228D}"/>
          </ac:spMkLst>
        </pc:spChg>
        <pc:spChg chg="mod">
          <ac:chgData name="WuHongjie" userId="27efa9a4-738a-46e4-998c-908665f2a3a7" providerId="ADAL" clId="{4C355886-AFC7-4247-B771-A044AAA8E669}" dt="2023-02-10T13:35:32.459" v="1684" actId="2711"/>
          <ac:spMkLst>
            <pc:docMk/>
            <pc:sldMk cId="3687985358" sldId="402"/>
            <ac:spMk id="18" creationId="{2A935886-AB4A-E846-8522-D80F0808CC98}"/>
          </ac:spMkLst>
        </pc:spChg>
        <pc:spChg chg="mod">
          <ac:chgData name="WuHongjie" userId="27efa9a4-738a-46e4-998c-908665f2a3a7" providerId="ADAL" clId="{4C355886-AFC7-4247-B771-A044AAA8E669}" dt="2023-02-10T13:35:32.459" v="1684" actId="2711"/>
          <ac:spMkLst>
            <pc:docMk/>
            <pc:sldMk cId="3687985358" sldId="402"/>
            <ac:spMk id="19" creationId="{FB319583-59D5-0345-8104-A1E77CFA09F5}"/>
          </ac:spMkLst>
        </pc:spChg>
        <pc:spChg chg="mod">
          <ac:chgData name="WuHongjie" userId="27efa9a4-738a-46e4-998c-908665f2a3a7" providerId="ADAL" clId="{4C355886-AFC7-4247-B771-A044AAA8E669}" dt="2023-02-10T13:35:32.459" v="1684" actId="2711"/>
          <ac:spMkLst>
            <pc:docMk/>
            <pc:sldMk cId="3687985358" sldId="402"/>
            <ac:spMk id="20" creationId="{D319122D-BBD1-604F-9C5F-1A3FC6109DFB}"/>
          </ac:spMkLst>
        </pc:spChg>
        <pc:spChg chg="mod">
          <ac:chgData name="WuHongjie" userId="27efa9a4-738a-46e4-998c-908665f2a3a7" providerId="ADAL" clId="{4C355886-AFC7-4247-B771-A044AAA8E669}" dt="2023-02-10T13:35:32.459" v="1684" actId="2711"/>
          <ac:spMkLst>
            <pc:docMk/>
            <pc:sldMk cId="3687985358" sldId="402"/>
            <ac:spMk id="21" creationId="{F1A565D8-8354-604D-A4EB-6106F00288B7}"/>
          </ac:spMkLst>
        </pc:spChg>
        <pc:spChg chg="mod">
          <ac:chgData name="WuHongjie" userId="27efa9a4-738a-46e4-998c-908665f2a3a7" providerId="ADAL" clId="{4C355886-AFC7-4247-B771-A044AAA8E669}" dt="2023-02-10T13:35:32.459" v="1684" actId="2711"/>
          <ac:spMkLst>
            <pc:docMk/>
            <pc:sldMk cId="3687985358" sldId="402"/>
            <ac:spMk id="48" creationId="{00000000-0000-0000-0000-000000000000}"/>
          </ac:spMkLst>
        </pc:spChg>
      </pc:sldChg>
      <pc:sldChg chg="modSp del mod">
        <pc:chgData name="WuHongjie" userId="27efa9a4-738a-46e4-998c-908665f2a3a7" providerId="ADAL" clId="{4C355886-AFC7-4247-B771-A044AAA8E669}" dt="2023-02-16T12:17:56.315" v="1871" actId="47"/>
        <pc:sldMkLst>
          <pc:docMk/>
          <pc:sldMk cId="614868144" sldId="403"/>
        </pc:sldMkLst>
        <pc:spChg chg="mod">
          <ac:chgData name="WuHongjie" userId="27efa9a4-738a-46e4-998c-908665f2a3a7" providerId="ADAL" clId="{4C355886-AFC7-4247-B771-A044AAA8E669}" dt="2023-02-15T01:57:53.093" v="1697" actId="2711"/>
          <ac:spMkLst>
            <pc:docMk/>
            <pc:sldMk cId="614868144" sldId="403"/>
            <ac:spMk id="3" creationId="{7894BDB4-C66F-1B41-A3D1-3482D4FE83C0}"/>
          </ac:spMkLst>
        </pc:spChg>
        <pc:spChg chg="mod">
          <ac:chgData name="WuHongjie" userId="27efa9a4-738a-46e4-998c-908665f2a3a7" providerId="ADAL" clId="{4C355886-AFC7-4247-B771-A044AAA8E669}" dt="2023-02-15T01:57:53.093" v="1697" actId="2711"/>
          <ac:spMkLst>
            <pc:docMk/>
            <pc:sldMk cId="614868144" sldId="403"/>
            <ac:spMk id="15" creationId="{00000000-0000-0000-0000-000000000000}"/>
          </ac:spMkLst>
        </pc:spChg>
        <pc:spChg chg="mod">
          <ac:chgData name="WuHongjie" userId="27efa9a4-738a-46e4-998c-908665f2a3a7" providerId="ADAL" clId="{4C355886-AFC7-4247-B771-A044AAA8E669}" dt="2023-02-15T01:57:53.093" v="1697" actId="2711"/>
          <ac:spMkLst>
            <pc:docMk/>
            <pc:sldMk cId="614868144" sldId="403"/>
            <ac:spMk id="48" creationId="{00000000-0000-0000-0000-000000000000}"/>
          </ac:spMkLst>
        </pc:spChg>
      </pc:sldChg>
      <pc:sldChg chg="modSp del mod">
        <pc:chgData name="WuHongjie" userId="27efa9a4-738a-46e4-998c-908665f2a3a7" providerId="ADAL" clId="{4C355886-AFC7-4247-B771-A044AAA8E669}" dt="2023-02-16T12:17:56.315" v="1871" actId="47"/>
        <pc:sldMkLst>
          <pc:docMk/>
          <pc:sldMk cId="2350317036" sldId="404"/>
        </pc:sldMkLst>
        <pc:spChg chg="mod">
          <ac:chgData name="WuHongjie" userId="27efa9a4-738a-46e4-998c-908665f2a3a7" providerId="ADAL" clId="{4C355886-AFC7-4247-B771-A044AAA8E669}" dt="2023-02-15T01:58:00.931" v="1698" actId="2711"/>
          <ac:spMkLst>
            <pc:docMk/>
            <pc:sldMk cId="2350317036" sldId="404"/>
            <ac:spMk id="3" creationId="{F3981AC7-0C88-4D42-8808-2324529E5B21}"/>
          </ac:spMkLst>
        </pc:spChg>
        <pc:spChg chg="mod">
          <ac:chgData name="WuHongjie" userId="27efa9a4-738a-46e4-998c-908665f2a3a7" providerId="ADAL" clId="{4C355886-AFC7-4247-B771-A044AAA8E669}" dt="2023-02-15T01:58:00.931" v="1698" actId="2711"/>
          <ac:spMkLst>
            <pc:docMk/>
            <pc:sldMk cId="2350317036" sldId="404"/>
            <ac:spMk id="7" creationId="{ABC9D25F-1467-4242-A17E-28456307F4FD}"/>
          </ac:spMkLst>
        </pc:spChg>
        <pc:spChg chg="mod">
          <ac:chgData name="WuHongjie" userId="27efa9a4-738a-46e4-998c-908665f2a3a7" providerId="ADAL" clId="{4C355886-AFC7-4247-B771-A044AAA8E669}" dt="2023-02-15T01:58:00.931" v="1698" actId="2711"/>
          <ac:spMkLst>
            <pc:docMk/>
            <pc:sldMk cId="2350317036" sldId="404"/>
            <ac:spMk id="8" creationId="{8300BF6C-1C8C-AC4F-B9A7-DA812B4E465C}"/>
          </ac:spMkLst>
        </pc:spChg>
        <pc:spChg chg="mod">
          <ac:chgData name="WuHongjie" userId="27efa9a4-738a-46e4-998c-908665f2a3a7" providerId="ADAL" clId="{4C355886-AFC7-4247-B771-A044AAA8E669}" dt="2023-02-15T01:58:00.931" v="1698" actId="2711"/>
          <ac:spMkLst>
            <pc:docMk/>
            <pc:sldMk cId="2350317036" sldId="404"/>
            <ac:spMk id="12" creationId="{CB45E753-40F7-1946-B043-1E467FD32D82}"/>
          </ac:spMkLst>
        </pc:spChg>
        <pc:spChg chg="mod">
          <ac:chgData name="WuHongjie" userId="27efa9a4-738a-46e4-998c-908665f2a3a7" providerId="ADAL" clId="{4C355886-AFC7-4247-B771-A044AAA8E669}" dt="2023-02-15T01:58:00.931" v="1698" actId="2711"/>
          <ac:spMkLst>
            <pc:docMk/>
            <pc:sldMk cId="2350317036" sldId="404"/>
            <ac:spMk id="15" creationId="{00000000-0000-0000-0000-000000000000}"/>
          </ac:spMkLst>
        </pc:spChg>
        <pc:spChg chg="mod">
          <ac:chgData name="WuHongjie" userId="27efa9a4-738a-46e4-998c-908665f2a3a7" providerId="ADAL" clId="{4C355886-AFC7-4247-B771-A044AAA8E669}" dt="2023-02-15T01:58:00.931" v="1698" actId="2711"/>
          <ac:spMkLst>
            <pc:docMk/>
            <pc:sldMk cId="2350317036" sldId="404"/>
            <ac:spMk id="17" creationId="{BCCD8C7A-2E92-964C-AE19-2DC278890864}"/>
          </ac:spMkLst>
        </pc:spChg>
        <pc:spChg chg="mod">
          <ac:chgData name="WuHongjie" userId="27efa9a4-738a-46e4-998c-908665f2a3a7" providerId="ADAL" clId="{4C355886-AFC7-4247-B771-A044AAA8E669}" dt="2023-02-15T01:58:00.931" v="1698" actId="2711"/>
          <ac:spMkLst>
            <pc:docMk/>
            <pc:sldMk cId="2350317036" sldId="404"/>
            <ac:spMk id="48" creationId="{00000000-0000-0000-0000-000000000000}"/>
          </ac:spMkLst>
        </pc:spChg>
      </pc:sldChg>
      <pc:sldChg chg="del">
        <pc:chgData name="WuHongjie" userId="27efa9a4-738a-46e4-998c-908665f2a3a7" providerId="ADAL" clId="{4C355886-AFC7-4247-B771-A044AAA8E669}" dt="2023-02-16T12:17:56.315" v="1871" actId="47"/>
        <pc:sldMkLst>
          <pc:docMk/>
          <pc:sldMk cId="4125866145" sldId="405"/>
        </pc:sldMkLst>
      </pc:sldChg>
      <pc:sldChg chg="modSp del mod">
        <pc:chgData name="WuHongjie" userId="27efa9a4-738a-46e4-998c-908665f2a3a7" providerId="ADAL" clId="{4C355886-AFC7-4247-B771-A044AAA8E669}" dt="2023-02-16T12:17:56.315" v="1871" actId="47"/>
        <pc:sldMkLst>
          <pc:docMk/>
          <pc:sldMk cId="4040179166" sldId="406"/>
        </pc:sldMkLst>
        <pc:spChg chg="mod">
          <ac:chgData name="WuHongjie" userId="27efa9a4-738a-46e4-998c-908665f2a3a7" providerId="ADAL" clId="{4C355886-AFC7-4247-B771-A044AAA8E669}" dt="2023-02-15T01:58:08.764" v="1699" actId="2711"/>
          <ac:spMkLst>
            <pc:docMk/>
            <pc:sldMk cId="4040179166" sldId="406"/>
            <ac:spMk id="2" creationId="{DA50469A-7FB2-A643-B229-3B91737913F2}"/>
          </ac:spMkLst>
        </pc:spChg>
        <pc:spChg chg="mod">
          <ac:chgData name="WuHongjie" userId="27efa9a4-738a-46e4-998c-908665f2a3a7" providerId="ADAL" clId="{4C355886-AFC7-4247-B771-A044AAA8E669}" dt="2023-02-15T01:58:08.764" v="1699" actId="2711"/>
          <ac:spMkLst>
            <pc:docMk/>
            <pc:sldMk cId="4040179166" sldId="406"/>
            <ac:spMk id="15" creationId="{00000000-0000-0000-0000-000000000000}"/>
          </ac:spMkLst>
        </pc:spChg>
        <pc:spChg chg="mod">
          <ac:chgData name="WuHongjie" userId="27efa9a4-738a-46e4-998c-908665f2a3a7" providerId="ADAL" clId="{4C355886-AFC7-4247-B771-A044AAA8E669}" dt="2023-02-15T01:58:08.764" v="1699" actId="2711"/>
          <ac:spMkLst>
            <pc:docMk/>
            <pc:sldMk cId="4040179166" sldId="406"/>
            <ac:spMk id="48" creationId="{00000000-0000-0000-0000-000000000000}"/>
          </ac:spMkLst>
        </pc:spChg>
      </pc:sldChg>
      <pc:sldChg chg="del">
        <pc:chgData name="WuHongjie" userId="27efa9a4-738a-46e4-998c-908665f2a3a7" providerId="ADAL" clId="{4C355886-AFC7-4247-B771-A044AAA8E669}" dt="2023-02-16T12:17:56.315" v="1871" actId="47"/>
        <pc:sldMkLst>
          <pc:docMk/>
          <pc:sldMk cId="3871790173" sldId="407"/>
        </pc:sldMkLst>
      </pc:sldChg>
      <pc:sldChg chg="modSp del mod">
        <pc:chgData name="WuHongjie" userId="27efa9a4-738a-46e4-998c-908665f2a3a7" providerId="ADAL" clId="{4C355886-AFC7-4247-B771-A044AAA8E669}" dt="2023-02-16T12:17:56.315" v="1871" actId="47"/>
        <pc:sldMkLst>
          <pc:docMk/>
          <pc:sldMk cId="80257338" sldId="408"/>
        </pc:sldMkLst>
        <pc:spChg chg="mod">
          <ac:chgData name="WuHongjie" userId="27efa9a4-738a-46e4-998c-908665f2a3a7" providerId="ADAL" clId="{4C355886-AFC7-4247-B771-A044AAA8E669}" dt="2023-02-15T01:58:19.723" v="1701" actId="2711"/>
          <ac:spMkLst>
            <pc:docMk/>
            <pc:sldMk cId="80257338" sldId="408"/>
            <ac:spMk id="2" creationId="{50593A87-CEC5-E845-9B7E-F0456FC1E3CE}"/>
          </ac:spMkLst>
        </pc:spChg>
        <pc:spChg chg="mod">
          <ac:chgData name="WuHongjie" userId="27efa9a4-738a-46e4-998c-908665f2a3a7" providerId="ADAL" clId="{4C355886-AFC7-4247-B771-A044AAA8E669}" dt="2023-02-15T01:58:19.723" v="1701" actId="2711"/>
          <ac:spMkLst>
            <pc:docMk/>
            <pc:sldMk cId="80257338" sldId="408"/>
            <ac:spMk id="3" creationId="{50680C4B-53C3-B548-AC29-C711E2B3B312}"/>
          </ac:spMkLst>
        </pc:spChg>
        <pc:spChg chg="mod">
          <ac:chgData name="WuHongjie" userId="27efa9a4-738a-46e4-998c-908665f2a3a7" providerId="ADAL" clId="{4C355886-AFC7-4247-B771-A044AAA8E669}" dt="2023-02-15T01:58:19.723" v="1701" actId="2711"/>
          <ac:spMkLst>
            <pc:docMk/>
            <pc:sldMk cId="80257338" sldId="408"/>
            <ac:spMk id="15" creationId="{00000000-0000-0000-0000-000000000000}"/>
          </ac:spMkLst>
        </pc:spChg>
        <pc:spChg chg="mod">
          <ac:chgData name="WuHongjie" userId="27efa9a4-738a-46e4-998c-908665f2a3a7" providerId="ADAL" clId="{4C355886-AFC7-4247-B771-A044AAA8E669}" dt="2023-02-15T01:58:19.723" v="1701" actId="2711"/>
          <ac:spMkLst>
            <pc:docMk/>
            <pc:sldMk cId="80257338" sldId="408"/>
            <ac:spMk id="17" creationId="{3F46BA21-DC9B-2546-AC4A-55CF7D06A3B5}"/>
          </ac:spMkLst>
        </pc:spChg>
        <pc:spChg chg="mod">
          <ac:chgData name="WuHongjie" userId="27efa9a4-738a-46e4-998c-908665f2a3a7" providerId="ADAL" clId="{4C355886-AFC7-4247-B771-A044AAA8E669}" dt="2023-02-15T01:58:19.723" v="1701" actId="2711"/>
          <ac:spMkLst>
            <pc:docMk/>
            <pc:sldMk cId="80257338" sldId="408"/>
            <ac:spMk id="18" creationId="{F9237D7D-B1B6-EE4B-8F74-05DAB8767C03}"/>
          </ac:spMkLst>
        </pc:spChg>
        <pc:spChg chg="mod">
          <ac:chgData name="WuHongjie" userId="27efa9a4-738a-46e4-998c-908665f2a3a7" providerId="ADAL" clId="{4C355886-AFC7-4247-B771-A044AAA8E669}" dt="2023-02-15T01:58:19.723" v="1701" actId="2711"/>
          <ac:spMkLst>
            <pc:docMk/>
            <pc:sldMk cId="80257338" sldId="408"/>
            <ac:spMk id="19" creationId="{BD9E28E5-23F2-2345-B26A-E932C821C32B}"/>
          </ac:spMkLst>
        </pc:spChg>
        <pc:spChg chg="mod">
          <ac:chgData name="WuHongjie" userId="27efa9a4-738a-46e4-998c-908665f2a3a7" providerId="ADAL" clId="{4C355886-AFC7-4247-B771-A044AAA8E669}" dt="2023-02-15T01:58:19.723" v="1701" actId="2711"/>
          <ac:spMkLst>
            <pc:docMk/>
            <pc:sldMk cId="80257338" sldId="408"/>
            <ac:spMk id="22" creationId="{D5996FF3-CDA2-9F47-868F-1D9195FBF775}"/>
          </ac:spMkLst>
        </pc:spChg>
        <pc:spChg chg="mod">
          <ac:chgData name="WuHongjie" userId="27efa9a4-738a-46e4-998c-908665f2a3a7" providerId="ADAL" clId="{4C355886-AFC7-4247-B771-A044AAA8E669}" dt="2023-02-15T01:58:19.723" v="1701" actId="2711"/>
          <ac:spMkLst>
            <pc:docMk/>
            <pc:sldMk cId="80257338" sldId="408"/>
            <ac:spMk id="24" creationId="{8A25E551-3BA5-FB41-9326-F7E42B54471C}"/>
          </ac:spMkLst>
        </pc:spChg>
        <pc:spChg chg="mod">
          <ac:chgData name="WuHongjie" userId="27efa9a4-738a-46e4-998c-908665f2a3a7" providerId="ADAL" clId="{4C355886-AFC7-4247-B771-A044AAA8E669}" dt="2023-02-15T01:58:19.723" v="1701" actId="2711"/>
          <ac:spMkLst>
            <pc:docMk/>
            <pc:sldMk cId="80257338" sldId="408"/>
            <ac:spMk id="26" creationId="{0A1B55B7-0120-FF47-A7A0-D8D523348C52}"/>
          </ac:spMkLst>
        </pc:spChg>
        <pc:spChg chg="mod">
          <ac:chgData name="WuHongjie" userId="27efa9a4-738a-46e4-998c-908665f2a3a7" providerId="ADAL" clId="{4C355886-AFC7-4247-B771-A044AAA8E669}" dt="2023-02-15T01:58:19.723" v="1701" actId="2711"/>
          <ac:spMkLst>
            <pc:docMk/>
            <pc:sldMk cId="80257338" sldId="408"/>
            <ac:spMk id="27" creationId="{9F1C2ABA-9CF4-B843-ADDB-13F554EE66F2}"/>
          </ac:spMkLst>
        </pc:spChg>
        <pc:spChg chg="mod">
          <ac:chgData name="WuHongjie" userId="27efa9a4-738a-46e4-998c-908665f2a3a7" providerId="ADAL" clId="{4C355886-AFC7-4247-B771-A044AAA8E669}" dt="2023-02-15T01:58:19.723" v="1701" actId="2711"/>
          <ac:spMkLst>
            <pc:docMk/>
            <pc:sldMk cId="80257338" sldId="408"/>
            <ac:spMk id="31" creationId="{0C687301-DB88-B34D-9C7B-537F920E7D1F}"/>
          </ac:spMkLst>
        </pc:spChg>
        <pc:spChg chg="mod">
          <ac:chgData name="WuHongjie" userId="27efa9a4-738a-46e4-998c-908665f2a3a7" providerId="ADAL" clId="{4C355886-AFC7-4247-B771-A044AAA8E669}" dt="2023-02-15T01:58:19.723" v="1701" actId="2711"/>
          <ac:spMkLst>
            <pc:docMk/>
            <pc:sldMk cId="80257338" sldId="408"/>
            <ac:spMk id="48" creationId="{00000000-0000-0000-0000-000000000000}"/>
          </ac:spMkLst>
        </pc:spChg>
      </pc:sldChg>
      <pc:sldChg chg="add">
        <pc:chgData name="WuHongjie" userId="27efa9a4-738a-46e4-998c-908665f2a3a7" providerId="ADAL" clId="{4C355886-AFC7-4247-B771-A044AAA8E669}" dt="2023-02-15T08:13:05.556" v="1765"/>
        <pc:sldMkLst>
          <pc:docMk/>
          <pc:sldMk cId="2367834945" sldId="409"/>
        </pc:sldMkLst>
      </pc:sldChg>
      <pc:sldChg chg="add">
        <pc:chgData name="WuHongjie" userId="27efa9a4-738a-46e4-998c-908665f2a3a7" providerId="ADAL" clId="{4C355886-AFC7-4247-B771-A044AAA8E669}" dt="2023-02-15T08:13:05.556" v="1765"/>
        <pc:sldMkLst>
          <pc:docMk/>
          <pc:sldMk cId="1107622801" sldId="410"/>
        </pc:sldMkLst>
      </pc:sldChg>
      <pc:sldChg chg="add">
        <pc:chgData name="WuHongjie" userId="27efa9a4-738a-46e4-998c-908665f2a3a7" providerId="ADAL" clId="{4C355886-AFC7-4247-B771-A044AAA8E669}" dt="2023-02-15T08:13:05.556" v="1765"/>
        <pc:sldMkLst>
          <pc:docMk/>
          <pc:sldMk cId="1321291756" sldId="411"/>
        </pc:sldMkLst>
      </pc:sldChg>
      <pc:sldChg chg="add">
        <pc:chgData name="WuHongjie" userId="27efa9a4-738a-46e4-998c-908665f2a3a7" providerId="ADAL" clId="{4C355886-AFC7-4247-B771-A044AAA8E669}" dt="2023-02-15T08:13:05.556" v="1765"/>
        <pc:sldMkLst>
          <pc:docMk/>
          <pc:sldMk cId="1010192753" sldId="412"/>
        </pc:sldMkLst>
      </pc:sldChg>
      <pc:sldChg chg="add">
        <pc:chgData name="WuHongjie" userId="27efa9a4-738a-46e4-998c-908665f2a3a7" providerId="ADAL" clId="{4C355886-AFC7-4247-B771-A044AAA8E669}" dt="2023-02-15T08:13:05.556" v="1765"/>
        <pc:sldMkLst>
          <pc:docMk/>
          <pc:sldMk cId="3328278273" sldId="413"/>
        </pc:sldMkLst>
      </pc:sldChg>
      <pc:sldChg chg="add">
        <pc:chgData name="WuHongjie" userId="27efa9a4-738a-46e4-998c-908665f2a3a7" providerId="ADAL" clId="{4C355886-AFC7-4247-B771-A044AAA8E669}" dt="2023-02-15T08:13:05.556" v="1765"/>
        <pc:sldMkLst>
          <pc:docMk/>
          <pc:sldMk cId="1552780174" sldId="414"/>
        </pc:sldMkLst>
      </pc:sldChg>
      <pc:sldChg chg="add">
        <pc:chgData name="WuHongjie" userId="27efa9a4-738a-46e4-998c-908665f2a3a7" providerId="ADAL" clId="{4C355886-AFC7-4247-B771-A044AAA8E669}" dt="2023-02-15T08:13:05.556" v="1765"/>
        <pc:sldMkLst>
          <pc:docMk/>
          <pc:sldMk cId="225078029" sldId="415"/>
        </pc:sldMkLst>
      </pc:sldChg>
      <pc:sldChg chg="add">
        <pc:chgData name="WuHongjie" userId="27efa9a4-738a-46e4-998c-908665f2a3a7" providerId="ADAL" clId="{4C355886-AFC7-4247-B771-A044AAA8E669}" dt="2023-02-15T08:13:05.556" v="1765"/>
        <pc:sldMkLst>
          <pc:docMk/>
          <pc:sldMk cId="3392193575" sldId="416"/>
        </pc:sldMkLst>
      </pc:sldChg>
      <pc:sldChg chg="add">
        <pc:chgData name="WuHongjie" userId="27efa9a4-738a-46e4-998c-908665f2a3a7" providerId="ADAL" clId="{4C355886-AFC7-4247-B771-A044AAA8E669}" dt="2023-02-15T08:13:05.556" v="1765"/>
        <pc:sldMkLst>
          <pc:docMk/>
          <pc:sldMk cId="3668169802" sldId="417"/>
        </pc:sldMkLst>
      </pc:sldChg>
      <pc:sldChg chg="add del">
        <pc:chgData name="WuHongjie" userId="27efa9a4-738a-46e4-998c-908665f2a3a7" providerId="ADAL" clId="{4C355886-AFC7-4247-B771-A044AAA8E669}" dt="2023-02-16T08:21:05.413" v="1770" actId="47"/>
        <pc:sldMkLst>
          <pc:docMk/>
          <pc:sldMk cId="0" sldId="418"/>
        </pc:sldMkLst>
      </pc:sldChg>
      <pc:sldChg chg="add">
        <pc:chgData name="WuHongjie" userId="27efa9a4-738a-46e4-998c-908665f2a3a7" providerId="ADAL" clId="{4C355886-AFC7-4247-B771-A044AAA8E669}" dt="2023-02-16T08:21:02.213" v="1769"/>
        <pc:sldMkLst>
          <pc:docMk/>
          <pc:sldMk cId="1083272346" sldId="419"/>
        </pc:sldMkLst>
      </pc:sldChg>
      <pc:sldChg chg="add">
        <pc:chgData name="WuHongjie" userId="27efa9a4-738a-46e4-998c-908665f2a3a7" providerId="ADAL" clId="{4C355886-AFC7-4247-B771-A044AAA8E669}" dt="2023-02-16T08:21:02.213" v="1769"/>
        <pc:sldMkLst>
          <pc:docMk/>
          <pc:sldMk cId="938419132" sldId="420"/>
        </pc:sldMkLst>
      </pc:sldChg>
      <pc:sldChg chg="add">
        <pc:chgData name="WuHongjie" userId="27efa9a4-738a-46e4-998c-908665f2a3a7" providerId="ADAL" clId="{4C355886-AFC7-4247-B771-A044AAA8E669}" dt="2023-02-16T08:21:02.213" v="1769"/>
        <pc:sldMkLst>
          <pc:docMk/>
          <pc:sldMk cId="607466728" sldId="421"/>
        </pc:sldMkLst>
      </pc:sldChg>
      <pc:sldChg chg="add">
        <pc:chgData name="WuHongjie" userId="27efa9a4-738a-46e4-998c-908665f2a3a7" providerId="ADAL" clId="{4C355886-AFC7-4247-B771-A044AAA8E669}" dt="2023-02-16T08:21:02.213" v="1769"/>
        <pc:sldMkLst>
          <pc:docMk/>
          <pc:sldMk cId="961724998" sldId="422"/>
        </pc:sldMkLst>
      </pc:sldChg>
      <pc:sldChg chg="add">
        <pc:chgData name="WuHongjie" userId="27efa9a4-738a-46e4-998c-908665f2a3a7" providerId="ADAL" clId="{4C355886-AFC7-4247-B771-A044AAA8E669}" dt="2023-02-16T08:21:02.213" v="1769"/>
        <pc:sldMkLst>
          <pc:docMk/>
          <pc:sldMk cId="2221986993" sldId="423"/>
        </pc:sldMkLst>
      </pc:sldChg>
      <pc:sldChg chg="add">
        <pc:chgData name="WuHongjie" userId="27efa9a4-738a-46e4-998c-908665f2a3a7" providerId="ADAL" clId="{4C355886-AFC7-4247-B771-A044AAA8E669}" dt="2023-02-16T08:21:02.213" v="1769"/>
        <pc:sldMkLst>
          <pc:docMk/>
          <pc:sldMk cId="1285346626" sldId="424"/>
        </pc:sldMkLst>
      </pc:sldChg>
      <pc:sldChg chg="modSp add mod">
        <pc:chgData name="WuHongjie" userId="27efa9a4-738a-46e4-998c-908665f2a3a7" providerId="ADAL" clId="{4C355886-AFC7-4247-B771-A044AAA8E669}" dt="2023-02-16T08:21:31.540" v="1774" actId="2711"/>
        <pc:sldMkLst>
          <pc:docMk/>
          <pc:sldMk cId="1367358750" sldId="425"/>
        </pc:sldMkLst>
        <pc:spChg chg="mod">
          <ac:chgData name="WuHongjie" userId="27efa9a4-738a-46e4-998c-908665f2a3a7" providerId="ADAL" clId="{4C355886-AFC7-4247-B771-A044AAA8E669}" dt="2023-02-16T08:21:31.540" v="1774" actId="2711"/>
          <ac:spMkLst>
            <pc:docMk/>
            <pc:sldMk cId="1367358750" sldId="425"/>
            <ac:spMk id="5" creationId="{A7F56CCE-9208-7727-F1A9-B26E796A03D4}"/>
          </ac:spMkLst>
        </pc:spChg>
      </pc:sldChg>
      <pc:sldChg chg="add">
        <pc:chgData name="WuHongjie" userId="27efa9a4-738a-46e4-998c-908665f2a3a7" providerId="ADAL" clId="{4C355886-AFC7-4247-B771-A044AAA8E669}" dt="2023-02-16T12:17:58.345" v="1872"/>
        <pc:sldMkLst>
          <pc:docMk/>
          <pc:sldMk cId="1521995725" sldId="426"/>
        </pc:sldMkLst>
      </pc:sldChg>
      <pc:sldMasterChg chg="delSldLayout">
        <pc:chgData name="WuHongjie" userId="27efa9a4-738a-46e4-998c-908665f2a3a7" providerId="ADAL" clId="{4C355886-AFC7-4247-B771-A044AAA8E669}" dt="2023-02-15T08:11:09.585" v="1702" actId="47"/>
        <pc:sldMasterMkLst>
          <pc:docMk/>
          <pc:sldMasterMk cId="193803291" sldId="2147483648"/>
        </pc:sldMasterMkLst>
        <pc:sldLayoutChg chg="del">
          <pc:chgData name="WuHongjie" userId="27efa9a4-738a-46e4-998c-908665f2a3a7" providerId="ADAL" clId="{4C355886-AFC7-4247-B771-A044AAA8E669}" dt="2023-02-15T08:11:09.585" v="1702" actId="47"/>
          <pc:sldLayoutMkLst>
            <pc:docMk/>
            <pc:sldMasterMk cId="193803291" sldId="2147483648"/>
            <pc:sldLayoutMk cId="2306840584" sldId="214748366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16F8CE-C6ED-4061-8DD2-26AC1D28E628}" type="doc">
      <dgm:prSet loTypeId="urn:microsoft.com/office/officeart/2005/8/layout/radial6" loCatId="cycle" qsTypeId="urn:microsoft.com/office/officeart/2005/8/quickstyle/3d1" qsCatId="3D" csTypeId="urn:microsoft.com/office/officeart/2005/8/colors/colorful1" csCatId="colorful" phldr="1"/>
      <dgm:spPr/>
      <dgm:t>
        <a:bodyPr/>
        <a:lstStyle/>
        <a:p>
          <a:endParaRPr lang="zh-CN" altLang="en-US"/>
        </a:p>
      </dgm:t>
    </dgm:pt>
    <dgm:pt modelId="{A9A248E4-5C90-41AD-B237-2270B12A6AC3}">
      <dgm:prSet phldrT="[文本]"/>
      <dgm:spPr/>
      <dgm:t>
        <a:bodyPr/>
        <a:lstStyle/>
        <a:p>
          <a:r>
            <a:rPr lang="en-US" altLang="zh-CN" dirty="0"/>
            <a:t>AICG</a:t>
          </a:r>
          <a:endParaRPr lang="zh-CN" altLang="en-US" dirty="0"/>
        </a:p>
      </dgm:t>
    </dgm:pt>
    <dgm:pt modelId="{FF3B53E0-07B6-4EB2-AA81-742AD4B9C323}" type="parTrans" cxnId="{59FE7BFA-9CE7-435A-94AA-AC086826429B}">
      <dgm:prSet/>
      <dgm:spPr/>
      <dgm:t>
        <a:bodyPr/>
        <a:lstStyle/>
        <a:p>
          <a:endParaRPr lang="zh-CN" altLang="en-US"/>
        </a:p>
      </dgm:t>
    </dgm:pt>
    <dgm:pt modelId="{803B77A9-9D90-4349-A3CE-6898BBD141B5}" type="sibTrans" cxnId="{59FE7BFA-9CE7-435A-94AA-AC086826429B}">
      <dgm:prSet/>
      <dgm:spPr/>
      <dgm:t>
        <a:bodyPr/>
        <a:lstStyle/>
        <a:p>
          <a:endParaRPr lang="zh-CN" altLang="en-US"/>
        </a:p>
      </dgm:t>
    </dgm:pt>
    <dgm:pt modelId="{9A12BF8B-53A3-41F7-91D1-BBB2EEEED7EB}">
      <dgm:prSet phldrT="[文本]"/>
      <dgm:spPr/>
      <dgm:t>
        <a:bodyPr/>
        <a:lstStyle/>
        <a:p>
          <a:r>
            <a:rPr lang="zh-CN" altLang="en-US" dirty="0"/>
            <a:t>图像</a:t>
          </a:r>
        </a:p>
      </dgm:t>
    </dgm:pt>
    <dgm:pt modelId="{3394ED0D-D6B4-4984-983C-0D8A0CE4B2ED}" type="parTrans" cxnId="{7C197933-68C7-4A7D-9402-015D7B2FF3F1}">
      <dgm:prSet/>
      <dgm:spPr/>
      <dgm:t>
        <a:bodyPr/>
        <a:lstStyle/>
        <a:p>
          <a:endParaRPr lang="zh-CN" altLang="en-US"/>
        </a:p>
      </dgm:t>
    </dgm:pt>
    <dgm:pt modelId="{768736C3-C6CB-446D-86F0-747B105F77AB}" type="sibTrans" cxnId="{7C197933-68C7-4A7D-9402-015D7B2FF3F1}">
      <dgm:prSet/>
      <dgm:spPr/>
      <dgm:t>
        <a:bodyPr/>
        <a:lstStyle/>
        <a:p>
          <a:endParaRPr lang="zh-CN" altLang="en-US"/>
        </a:p>
      </dgm:t>
    </dgm:pt>
    <dgm:pt modelId="{1B83DBD4-A8FA-4E4E-9122-D93B2D3BB1E0}">
      <dgm:prSet phldrT="[文本]"/>
      <dgm:spPr/>
      <dgm:t>
        <a:bodyPr/>
        <a:lstStyle/>
        <a:p>
          <a:r>
            <a:rPr lang="zh-CN" altLang="en-US" dirty="0"/>
            <a:t>音频</a:t>
          </a:r>
        </a:p>
      </dgm:t>
    </dgm:pt>
    <dgm:pt modelId="{71243DB8-133D-465E-98B5-D9544A0FEF37}" type="parTrans" cxnId="{FDA1C8EF-0C33-4B6F-99A6-02EE4E7ACDDF}">
      <dgm:prSet/>
      <dgm:spPr/>
      <dgm:t>
        <a:bodyPr/>
        <a:lstStyle/>
        <a:p>
          <a:endParaRPr lang="zh-CN" altLang="en-US"/>
        </a:p>
      </dgm:t>
    </dgm:pt>
    <dgm:pt modelId="{A8D3F3C7-52EF-41BE-80D2-EB32E2FBD0EC}" type="sibTrans" cxnId="{FDA1C8EF-0C33-4B6F-99A6-02EE4E7ACDDF}">
      <dgm:prSet/>
      <dgm:spPr/>
      <dgm:t>
        <a:bodyPr/>
        <a:lstStyle/>
        <a:p>
          <a:endParaRPr lang="zh-CN" altLang="en-US"/>
        </a:p>
      </dgm:t>
    </dgm:pt>
    <dgm:pt modelId="{4A43F341-A2F7-4D0C-8313-AA299DC44EF2}">
      <dgm:prSet phldrT="[文本]"/>
      <dgm:spPr/>
      <dgm:t>
        <a:bodyPr/>
        <a:lstStyle/>
        <a:p>
          <a:r>
            <a:rPr lang="zh-CN" altLang="en-US" dirty="0"/>
            <a:t>跨模态</a:t>
          </a:r>
        </a:p>
      </dgm:t>
    </dgm:pt>
    <dgm:pt modelId="{5AFB7723-77B2-48B2-9BC3-27601F1FE577}" type="parTrans" cxnId="{651BB4F7-F543-4A8C-8563-A861551075A1}">
      <dgm:prSet/>
      <dgm:spPr/>
      <dgm:t>
        <a:bodyPr/>
        <a:lstStyle/>
        <a:p>
          <a:endParaRPr lang="zh-CN" altLang="en-US"/>
        </a:p>
      </dgm:t>
    </dgm:pt>
    <dgm:pt modelId="{2AD7F84D-D294-4921-9898-BB9AEC46591B}" type="sibTrans" cxnId="{651BB4F7-F543-4A8C-8563-A861551075A1}">
      <dgm:prSet/>
      <dgm:spPr/>
      <dgm:t>
        <a:bodyPr/>
        <a:lstStyle/>
        <a:p>
          <a:endParaRPr lang="zh-CN" altLang="en-US"/>
        </a:p>
      </dgm:t>
    </dgm:pt>
    <dgm:pt modelId="{5F66A32A-B6D8-464A-9BE3-A126DB489B8D}">
      <dgm:prSet phldrT="[文本]"/>
      <dgm:spPr/>
      <dgm:t>
        <a:bodyPr/>
        <a:lstStyle/>
        <a:p>
          <a:r>
            <a:rPr lang="zh-CN" altLang="en-US" dirty="0"/>
            <a:t>文本</a:t>
          </a:r>
        </a:p>
      </dgm:t>
    </dgm:pt>
    <dgm:pt modelId="{97F3F380-6D54-4042-B7DC-E0A788B6F983}" type="parTrans" cxnId="{B6E4EFDA-4F4E-4D22-8F19-D244DC372986}">
      <dgm:prSet/>
      <dgm:spPr/>
      <dgm:t>
        <a:bodyPr/>
        <a:lstStyle/>
        <a:p>
          <a:endParaRPr lang="zh-CN" altLang="en-US"/>
        </a:p>
      </dgm:t>
    </dgm:pt>
    <dgm:pt modelId="{30822625-D9BD-4CB9-A11F-E26560BFD240}" type="sibTrans" cxnId="{B6E4EFDA-4F4E-4D22-8F19-D244DC372986}">
      <dgm:prSet/>
      <dgm:spPr/>
      <dgm:t>
        <a:bodyPr/>
        <a:lstStyle/>
        <a:p>
          <a:endParaRPr lang="zh-CN" altLang="en-US"/>
        </a:p>
      </dgm:t>
    </dgm:pt>
    <dgm:pt modelId="{9C60187F-3BFE-4CB6-95E5-474FD4F47CE7}">
      <dgm:prSet/>
      <dgm:spPr/>
      <dgm:t>
        <a:bodyPr/>
        <a:lstStyle/>
        <a:p>
          <a:r>
            <a:rPr lang="zh-CN" altLang="en-US" dirty="0"/>
            <a:t>视频</a:t>
          </a:r>
        </a:p>
      </dgm:t>
    </dgm:pt>
    <dgm:pt modelId="{F5BA4BE7-3FA0-4A90-AD31-EF96B6FC0145}" type="parTrans" cxnId="{5E689A64-5AE2-4D56-ABC0-0D5A70555278}">
      <dgm:prSet/>
      <dgm:spPr/>
      <dgm:t>
        <a:bodyPr/>
        <a:lstStyle/>
        <a:p>
          <a:endParaRPr lang="zh-CN" altLang="en-US"/>
        </a:p>
      </dgm:t>
    </dgm:pt>
    <dgm:pt modelId="{BEEA02BB-129A-487E-AE13-AB070494D7DA}" type="sibTrans" cxnId="{5E689A64-5AE2-4D56-ABC0-0D5A70555278}">
      <dgm:prSet/>
      <dgm:spPr/>
      <dgm:t>
        <a:bodyPr/>
        <a:lstStyle/>
        <a:p>
          <a:endParaRPr lang="zh-CN" altLang="en-US"/>
        </a:p>
      </dgm:t>
    </dgm:pt>
    <dgm:pt modelId="{B387AB12-ED5B-417C-B687-858737DAD272}" type="pres">
      <dgm:prSet presAssocID="{7016F8CE-C6ED-4061-8DD2-26AC1D28E628}" presName="Name0" presStyleCnt="0">
        <dgm:presLayoutVars>
          <dgm:chMax val="1"/>
          <dgm:dir/>
          <dgm:animLvl val="ctr"/>
          <dgm:resizeHandles val="exact"/>
        </dgm:presLayoutVars>
      </dgm:prSet>
      <dgm:spPr/>
    </dgm:pt>
    <dgm:pt modelId="{A88AC6F9-424E-4E7C-8589-92B7EC82FB9D}" type="pres">
      <dgm:prSet presAssocID="{A9A248E4-5C90-41AD-B237-2270B12A6AC3}" presName="centerShape" presStyleLbl="node0" presStyleIdx="0" presStyleCnt="1"/>
      <dgm:spPr/>
    </dgm:pt>
    <dgm:pt modelId="{19A0F53D-020B-4A95-922C-0BEAD914B322}" type="pres">
      <dgm:prSet presAssocID="{9A12BF8B-53A3-41F7-91D1-BBB2EEEED7EB}" presName="node" presStyleLbl="node1" presStyleIdx="0" presStyleCnt="5">
        <dgm:presLayoutVars>
          <dgm:bulletEnabled val="1"/>
        </dgm:presLayoutVars>
      </dgm:prSet>
      <dgm:spPr/>
    </dgm:pt>
    <dgm:pt modelId="{CE81BE6E-3159-46F6-8ACC-CE4F078D5076}" type="pres">
      <dgm:prSet presAssocID="{9A12BF8B-53A3-41F7-91D1-BBB2EEEED7EB}" presName="dummy" presStyleCnt="0"/>
      <dgm:spPr/>
    </dgm:pt>
    <dgm:pt modelId="{EFBC2F40-58A4-4588-894B-924E51E3087D}" type="pres">
      <dgm:prSet presAssocID="{768736C3-C6CB-446D-86F0-747B105F77AB}" presName="sibTrans" presStyleLbl="sibTrans2D1" presStyleIdx="0" presStyleCnt="5"/>
      <dgm:spPr/>
    </dgm:pt>
    <dgm:pt modelId="{72BB3ABE-82DA-4F0E-8C3B-7CF9CEA0FBE8}" type="pres">
      <dgm:prSet presAssocID="{1B83DBD4-A8FA-4E4E-9122-D93B2D3BB1E0}" presName="node" presStyleLbl="node1" presStyleIdx="1" presStyleCnt="5">
        <dgm:presLayoutVars>
          <dgm:bulletEnabled val="1"/>
        </dgm:presLayoutVars>
      </dgm:prSet>
      <dgm:spPr/>
    </dgm:pt>
    <dgm:pt modelId="{6BD710D3-3633-4279-A756-8F4B9573A077}" type="pres">
      <dgm:prSet presAssocID="{1B83DBD4-A8FA-4E4E-9122-D93B2D3BB1E0}" presName="dummy" presStyleCnt="0"/>
      <dgm:spPr/>
    </dgm:pt>
    <dgm:pt modelId="{EBD351B8-C597-452A-9EEA-EE6B80C6800E}" type="pres">
      <dgm:prSet presAssocID="{A8D3F3C7-52EF-41BE-80D2-EB32E2FBD0EC}" presName="sibTrans" presStyleLbl="sibTrans2D1" presStyleIdx="1" presStyleCnt="5"/>
      <dgm:spPr/>
    </dgm:pt>
    <dgm:pt modelId="{B905D22A-D35B-4742-8043-A4F9408AFEB3}" type="pres">
      <dgm:prSet presAssocID="{4A43F341-A2F7-4D0C-8313-AA299DC44EF2}" presName="node" presStyleLbl="node1" presStyleIdx="2" presStyleCnt="5">
        <dgm:presLayoutVars>
          <dgm:bulletEnabled val="1"/>
        </dgm:presLayoutVars>
      </dgm:prSet>
      <dgm:spPr/>
    </dgm:pt>
    <dgm:pt modelId="{EB0D71A8-C74F-4EBE-9739-88C11614676C}" type="pres">
      <dgm:prSet presAssocID="{4A43F341-A2F7-4D0C-8313-AA299DC44EF2}" presName="dummy" presStyleCnt="0"/>
      <dgm:spPr/>
    </dgm:pt>
    <dgm:pt modelId="{36399803-02B2-4F87-A9BB-F7EA689B860B}" type="pres">
      <dgm:prSet presAssocID="{2AD7F84D-D294-4921-9898-BB9AEC46591B}" presName="sibTrans" presStyleLbl="sibTrans2D1" presStyleIdx="2" presStyleCnt="5"/>
      <dgm:spPr/>
    </dgm:pt>
    <dgm:pt modelId="{28908BF0-0B92-4069-902D-350046F22E8E}" type="pres">
      <dgm:prSet presAssocID="{5F66A32A-B6D8-464A-9BE3-A126DB489B8D}" presName="node" presStyleLbl="node1" presStyleIdx="3" presStyleCnt="5">
        <dgm:presLayoutVars>
          <dgm:bulletEnabled val="1"/>
        </dgm:presLayoutVars>
      </dgm:prSet>
      <dgm:spPr/>
    </dgm:pt>
    <dgm:pt modelId="{799A7729-6881-4B32-BEF5-0D6DDBD758F0}" type="pres">
      <dgm:prSet presAssocID="{5F66A32A-B6D8-464A-9BE3-A126DB489B8D}" presName="dummy" presStyleCnt="0"/>
      <dgm:spPr/>
    </dgm:pt>
    <dgm:pt modelId="{88151C4A-0C7B-4B4B-B750-F1894E968795}" type="pres">
      <dgm:prSet presAssocID="{30822625-D9BD-4CB9-A11F-E26560BFD240}" presName="sibTrans" presStyleLbl="sibTrans2D1" presStyleIdx="3" presStyleCnt="5"/>
      <dgm:spPr/>
    </dgm:pt>
    <dgm:pt modelId="{4D8E3138-DD8D-4B55-B16A-4DB297CB132B}" type="pres">
      <dgm:prSet presAssocID="{9C60187F-3BFE-4CB6-95E5-474FD4F47CE7}" presName="node" presStyleLbl="node1" presStyleIdx="4" presStyleCnt="5">
        <dgm:presLayoutVars>
          <dgm:bulletEnabled val="1"/>
        </dgm:presLayoutVars>
      </dgm:prSet>
      <dgm:spPr/>
    </dgm:pt>
    <dgm:pt modelId="{2FEAC528-5696-4D70-87E1-4148830A6E2A}" type="pres">
      <dgm:prSet presAssocID="{9C60187F-3BFE-4CB6-95E5-474FD4F47CE7}" presName="dummy" presStyleCnt="0"/>
      <dgm:spPr/>
    </dgm:pt>
    <dgm:pt modelId="{E2EF4C84-791A-4C8A-B0DC-60134BE33B14}" type="pres">
      <dgm:prSet presAssocID="{BEEA02BB-129A-487E-AE13-AB070494D7DA}" presName="sibTrans" presStyleLbl="sibTrans2D1" presStyleIdx="4" presStyleCnt="5"/>
      <dgm:spPr/>
    </dgm:pt>
  </dgm:ptLst>
  <dgm:cxnLst>
    <dgm:cxn modelId="{7C197933-68C7-4A7D-9402-015D7B2FF3F1}" srcId="{A9A248E4-5C90-41AD-B237-2270B12A6AC3}" destId="{9A12BF8B-53A3-41F7-91D1-BBB2EEEED7EB}" srcOrd="0" destOrd="0" parTransId="{3394ED0D-D6B4-4984-983C-0D8A0CE4B2ED}" sibTransId="{768736C3-C6CB-446D-86F0-747B105F77AB}"/>
    <dgm:cxn modelId="{B5DA0B42-2FBF-4822-92C0-CD3241C542C3}" type="presOf" srcId="{4A43F341-A2F7-4D0C-8313-AA299DC44EF2}" destId="{B905D22A-D35B-4742-8043-A4F9408AFEB3}" srcOrd="0" destOrd="0" presId="urn:microsoft.com/office/officeart/2005/8/layout/radial6"/>
    <dgm:cxn modelId="{5E689A64-5AE2-4D56-ABC0-0D5A70555278}" srcId="{A9A248E4-5C90-41AD-B237-2270B12A6AC3}" destId="{9C60187F-3BFE-4CB6-95E5-474FD4F47CE7}" srcOrd="4" destOrd="0" parTransId="{F5BA4BE7-3FA0-4A90-AD31-EF96B6FC0145}" sibTransId="{BEEA02BB-129A-487E-AE13-AB070494D7DA}"/>
    <dgm:cxn modelId="{5AF79D4D-B905-44A8-9E68-902FB6C17B04}" type="presOf" srcId="{5F66A32A-B6D8-464A-9BE3-A126DB489B8D}" destId="{28908BF0-0B92-4069-902D-350046F22E8E}" srcOrd="0" destOrd="0" presId="urn:microsoft.com/office/officeart/2005/8/layout/radial6"/>
    <dgm:cxn modelId="{DFDAFF53-81AC-4F24-961B-4EC4F9D71620}" type="presOf" srcId="{A9A248E4-5C90-41AD-B237-2270B12A6AC3}" destId="{A88AC6F9-424E-4E7C-8589-92B7EC82FB9D}" srcOrd="0" destOrd="0" presId="urn:microsoft.com/office/officeart/2005/8/layout/radial6"/>
    <dgm:cxn modelId="{40174A79-BE6F-48C6-A980-96B18AEB4D69}" type="presOf" srcId="{768736C3-C6CB-446D-86F0-747B105F77AB}" destId="{EFBC2F40-58A4-4588-894B-924E51E3087D}" srcOrd="0" destOrd="0" presId="urn:microsoft.com/office/officeart/2005/8/layout/radial6"/>
    <dgm:cxn modelId="{4852747E-9E45-4FF2-B658-A11A5507E95A}" type="presOf" srcId="{2AD7F84D-D294-4921-9898-BB9AEC46591B}" destId="{36399803-02B2-4F87-A9BB-F7EA689B860B}" srcOrd="0" destOrd="0" presId="urn:microsoft.com/office/officeart/2005/8/layout/radial6"/>
    <dgm:cxn modelId="{C041D182-BFCA-4883-BC41-F0E334F14C93}" type="presOf" srcId="{BEEA02BB-129A-487E-AE13-AB070494D7DA}" destId="{E2EF4C84-791A-4C8A-B0DC-60134BE33B14}" srcOrd="0" destOrd="0" presId="urn:microsoft.com/office/officeart/2005/8/layout/radial6"/>
    <dgm:cxn modelId="{99C89E96-5635-4C51-8556-A9868535CBAC}" type="presOf" srcId="{9C60187F-3BFE-4CB6-95E5-474FD4F47CE7}" destId="{4D8E3138-DD8D-4B55-B16A-4DB297CB132B}" srcOrd="0" destOrd="0" presId="urn:microsoft.com/office/officeart/2005/8/layout/radial6"/>
    <dgm:cxn modelId="{E10BDCAB-E34F-4082-913C-C1DFF053CC6F}" type="presOf" srcId="{1B83DBD4-A8FA-4E4E-9122-D93B2D3BB1E0}" destId="{72BB3ABE-82DA-4F0E-8C3B-7CF9CEA0FBE8}" srcOrd="0" destOrd="0" presId="urn:microsoft.com/office/officeart/2005/8/layout/radial6"/>
    <dgm:cxn modelId="{3CF55EAF-03FD-48AB-BAA7-4245450B4F57}" type="presOf" srcId="{A8D3F3C7-52EF-41BE-80D2-EB32E2FBD0EC}" destId="{EBD351B8-C597-452A-9EEA-EE6B80C6800E}" srcOrd="0" destOrd="0" presId="urn:microsoft.com/office/officeart/2005/8/layout/radial6"/>
    <dgm:cxn modelId="{B6E4EFDA-4F4E-4D22-8F19-D244DC372986}" srcId="{A9A248E4-5C90-41AD-B237-2270B12A6AC3}" destId="{5F66A32A-B6D8-464A-9BE3-A126DB489B8D}" srcOrd="3" destOrd="0" parTransId="{97F3F380-6D54-4042-B7DC-E0A788B6F983}" sibTransId="{30822625-D9BD-4CB9-A11F-E26560BFD240}"/>
    <dgm:cxn modelId="{CD9802EC-56BA-450A-B4B3-C8A4D85EA9F2}" type="presOf" srcId="{7016F8CE-C6ED-4061-8DD2-26AC1D28E628}" destId="{B387AB12-ED5B-417C-B687-858737DAD272}" srcOrd="0" destOrd="0" presId="urn:microsoft.com/office/officeart/2005/8/layout/radial6"/>
    <dgm:cxn modelId="{FDA1C8EF-0C33-4B6F-99A6-02EE4E7ACDDF}" srcId="{A9A248E4-5C90-41AD-B237-2270B12A6AC3}" destId="{1B83DBD4-A8FA-4E4E-9122-D93B2D3BB1E0}" srcOrd="1" destOrd="0" parTransId="{71243DB8-133D-465E-98B5-D9544A0FEF37}" sibTransId="{A8D3F3C7-52EF-41BE-80D2-EB32E2FBD0EC}"/>
    <dgm:cxn modelId="{36718DF0-337C-45FE-8485-D51CDF1C2FC0}" type="presOf" srcId="{9A12BF8B-53A3-41F7-91D1-BBB2EEEED7EB}" destId="{19A0F53D-020B-4A95-922C-0BEAD914B322}" srcOrd="0" destOrd="0" presId="urn:microsoft.com/office/officeart/2005/8/layout/radial6"/>
    <dgm:cxn modelId="{651BB4F7-F543-4A8C-8563-A861551075A1}" srcId="{A9A248E4-5C90-41AD-B237-2270B12A6AC3}" destId="{4A43F341-A2F7-4D0C-8313-AA299DC44EF2}" srcOrd="2" destOrd="0" parTransId="{5AFB7723-77B2-48B2-9BC3-27601F1FE577}" sibTransId="{2AD7F84D-D294-4921-9898-BB9AEC46591B}"/>
    <dgm:cxn modelId="{59FE7BFA-9CE7-435A-94AA-AC086826429B}" srcId="{7016F8CE-C6ED-4061-8DD2-26AC1D28E628}" destId="{A9A248E4-5C90-41AD-B237-2270B12A6AC3}" srcOrd="0" destOrd="0" parTransId="{FF3B53E0-07B6-4EB2-AA81-742AD4B9C323}" sibTransId="{803B77A9-9D90-4349-A3CE-6898BBD141B5}"/>
    <dgm:cxn modelId="{0FA327FB-F1B7-467F-A46B-155AD74DDBF6}" type="presOf" srcId="{30822625-D9BD-4CB9-A11F-E26560BFD240}" destId="{88151C4A-0C7B-4B4B-B750-F1894E968795}" srcOrd="0" destOrd="0" presId="urn:microsoft.com/office/officeart/2005/8/layout/radial6"/>
    <dgm:cxn modelId="{20EA656E-CA62-419E-A333-8CF897AE1AF4}" type="presParOf" srcId="{B387AB12-ED5B-417C-B687-858737DAD272}" destId="{A88AC6F9-424E-4E7C-8589-92B7EC82FB9D}" srcOrd="0" destOrd="0" presId="urn:microsoft.com/office/officeart/2005/8/layout/radial6"/>
    <dgm:cxn modelId="{A11A61AC-C57D-49FC-8E64-C3CB24771CE8}" type="presParOf" srcId="{B387AB12-ED5B-417C-B687-858737DAD272}" destId="{19A0F53D-020B-4A95-922C-0BEAD914B322}" srcOrd="1" destOrd="0" presId="urn:microsoft.com/office/officeart/2005/8/layout/radial6"/>
    <dgm:cxn modelId="{B8C30638-9914-4F7E-A1D2-5508D03267E3}" type="presParOf" srcId="{B387AB12-ED5B-417C-B687-858737DAD272}" destId="{CE81BE6E-3159-46F6-8ACC-CE4F078D5076}" srcOrd="2" destOrd="0" presId="urn:microsoft.com/office/officeart/2005/8/layout/radial6"/>
    <dgm:cxn modelId="{2282B3B2-D29B-45D7-8AD4-3DEE447062FD}" type="presParOf" srcId="{B387AB12-ED5B-417C-B687-858737DAD272}" destId="{EFBC2F40-58A4-4588-894B-924E51E3087D}" srcOrd="3" destOrd="0" presId="urn:microsoft.com/office/officeart/2005/8/layout/radial6"/>
    <dgm:cxn modelId="{03165783-6060-4D25-9888-8FF00876701A}" type="presParOf" srcId="{B387AB12-ED5B-417C-B687-858737DAD272}" destId="{72BB3ABE-82DA-4F0E-8C3B-7CF9CEA0FBE8}" srcOrd="4" destOrd="0" presId="urn:microsoft.com/office/officeart/2005/8/layout/radial6"/>
    <dgm:cxn modelId="{84941A07-1BA5-402F-BF11-21441771E9E7}" type="presParOf" srcId="{B387AB12-ED5B-417C-B687-858737DAD272}" destId="{6BD710D3-3633-4279-A756-8F4B9573A077}" srcOrd="5" destOrd="0" presId="urn:microsoft.com/office/officeart/2005/8/layout/radial6"/>
    <dgm:cxn modelId="{689E6952-72AA-4D22-86D9-02F42C6FFE82}" type="presParOf" srcId="{B387AB12-ED5B-417C-B687-858737DAD272}" destId="{EBD351B8-C597-452A-9EEA-EE6B80C6800E}" srcOrd="6" destOrd="0" presId="urn:microsoft.com/office/officeart/2005/8/layout/radial6"/>
    <dgm:cxn modelId="{DDDA65C8-572D-46B5-BB2F-535C3D271B76}" type="presParOf" srcId="{B387AB12-ED5B-417C-B687-858737DAD272}" destId="{B905D22A-D35B-4742-8043-A4F9408AFEB3}" srcOrd="7" destOrd="0" presId="urn:microsoft.com/office/officeart/2005/8/layout/radial6"/>
    <dgm:cxn modelId="{271627D0-E31D-4ECB-8081-BB8DD8ED52F5}" type="presParOf" srcId="{B387AB12-ED5B-417C-B687-858737DAD272}" destId="{EB0D71A8-C74F-4EBE-9739-88C11614676C}" srcOrd="8" destOrd="0" presId="urn:microsoft.com/office/officeart/2005/8/layout/radial6"/>
    <dgm:cxn modelId="{E120E3E0-4582-4D1C-9E6F-FB6CB059CD9F}" type="presParOf" srcId="{B387AB12-ED5B-417C-B687-858737DAD272}" destId="{36399803-02B2-4F87-A9BB-F7EA689B860B}" srcOrd="9" destOrd="0" presId="urn:microsoft.com/office/officeart/2005/8/layout/radial6"/>
    <dgm:cxn modelId="{10ED4F86-4B99-4945-9DDB-2D5F5CAFB8E9}" type="presParOf" srcId="{B387AB12-ED5B-417C-B687-858737DAD272}" destId="{28908BF0-0B92-4069-902D-350046F22E8E}" srcOrd="10" destOrd="0" presId="urn:microsoft.com/office/officeart/2005/8/layout/radial6"/>
    <dgm:cxn modelId="{1587F09B-1359-4FE7-BA34-7603C5AAAA07}" type="presParOf" srcId="{B387AB12-ED5B-417C-B687-858737DAD272}" destId="{799A7729-6881-4B32-BEF5-0D6DDBD758F0}" srcOrd="11" destOrd="0" presId="urn:microsoft.com/office/officeart/2005/8/layout/radial6"/>
    <dgm:cxn modelId="{3F65DC5E-3DBD-4F80-B416-1D533B853E5C}" type="presParOf" srcId="{B387AB12-ED5B-417C-B687-858737DAD272}" destId="{88151C4A-0C7B-4B4B-B750-F1894E968795}" srcOrd="12" destOrd="0" presId="urn:microsoft.com/office/officeart/2005/8/layout/radial6"/>
    <dgm:cxn modelId="{1CDFB450-F155-4173-BDC1-6FEC0640482D}" type="presParOf" srcId="{B387AB12-ED5B-417C-B687-858737DAD272}" destId="{4D8E3138-DD8D-4B55-B16A-4DB297CB132B}" srcOrd="13" destOrd="0" presId="urn:microsoft.com/office/officeart/2005/8/layout/radial6"/>
    <dgm:cxn modelId="{C4D32140-18F3-40F4-A3FE-36B577186CA6}" type="presParOf" srcId="{B387AB12-ED5B-417C-B687-858737DAD272}" destId="{2FEAC528-5696-4D70-87E1-4148830A6E2A}" srcOrd="14" destOrd="0" presId="urn:microsoft.com/office/officeart/2005/8/layout/radial6"/>
    <dgm:cxn modelId="{642C8FA6-3ECD-4F9C-AD22-977926ED8078}" type="presParOf" srcId="{B387AB12-ED5B-417C-B687-858737DAD272}" destId="{E2EF4C84-791A-4C8A-B0DC-60134BE33B14}"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F4C84-791A-4C8A-B0DC-60134BE33B14}">
      <dsp:nvSpPr>
        <dsp:cNvPr id="0" name=""/>
        <dsp:cNvSpPr/>
      </dsp:nvSpPr>
      <dsp:spPr>
        <a:xfrm>
          <a:off x="481030" y="253951"/>
          <a:ext cx="1690337" cy="1690337"/>
        </a:xfrm>
        <a:prstGeom prst="blockArc">
          <a:avLst>
            <a:gd name="adj1" fmla="val 11880000"/>
            <a:gd name="adj2" fmla="val 16200000"/>
            <a:gd name="adj3" fmla="val 4642"/>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8151C4A-0C7B-4B4B-B750-F1894E968795}">
      <dsp:nvSpPr>
        <dsp:cNvPr id="0" name=""/>
        <dsp:cNvSpPr/>
      </dsp:nvSpPr>
      <dsp:spPr>
        <a:xfrm>
          <a:off x="481030" y="253951"/>
          <a:ext cx="1690337" cy="1690337"/>
        </a:xfrm>
        <a:prstGeom prst="blockArc">
          <a:avLst>
            <a:gd name="adj1" fmla="val 7560000"/>
            <a:gd name="adj2" fmla="val 11880000"/>
            <a:gd name="adj3" fmla="val 4642"/>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6399803-02B2-4F87-A9BB-F7EA689B860B}">
      <dsp:nvSpPr>
        <dsp:cNvPr id="0" name=""/>
        <dsp:cNvSpPr/>
      </dsp:nvSpPr>
      <dsp:spPr>
        <a:xfrm>
          <a:off x="481030" y="253951"/>
          <a:ext cx="1690337" cy="1690337"/>
        </a:xfrm>
        <a:prstGeom prst="blockArc">
          <a:avLst>
            <a:gd name="adj1" fmla="val 3240000"/>
            <a:gd name="adj2" fmla="val 7560000"/>
            <a:gd name="adj3" fmla="val 4642"/>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BD351B8-C597-452A-9EEA-EE6B80C6800E}">
      <dsp:nvSpPr>
        <dsp:cNvPr id="0" name=""/>
        <dsp:cNvSpPr/>
      </dsp:nvSpPr>
      <dsp:spPr>
        <a:xfrm>
          <a:off x="481030" y="253951"/>
          <a:ext cx="1690337" cy="1690337"/>
        </a:xfrm>
        <a:prstGeom prst="blockArc">
          <a:avLst>
            <a:gd name="adj1" fmla="val 20520000"/>
            <a:gd name="adj2" fmla="val 3240000"/>
            <a:gd name="adj3" fmla="val 4642"/>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FBC2F40-58A4-4588-894B-924E51E3087D}">
      <dsp:nvSpPr>
        <dsp:cNvPr id="0" name=""/>
        <dsp:cNvSpPr/>
      </dsp:nvSpPr>
      <dsp:spPr>
        <a:xfrm>
          <a:off x="481030" y="253951"/>
          <a:ext cx="1690337" cy="1690337"/>
        </a:xfrm>
        <a:prstGeom prst="blockArc">
          <a:avLst>
            <a:gd name="adj1" fmla="val 16200000"/>
            <a:gd name="adj2" fmla="val 20520000"/>
            <a:gd name="adj3" fmla="val 464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88AC6F9-424E-4E7C-8589-92B7EC82FB9D}">
      <dsp:nvSpPr>
        <dsp:cNvPr id="0" name=""/>
        <dsp:cNvSpPr/>
      </dsp:nvSpPr>
      <dsp:spPr>
        <a:xfrm>
          <a:off x="937016" y="709937"/>
          <a:ext cx="778365" cy="778365"/>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AICG</a:t>
          </a:r>
          <a:endParaRPr lang="zh-CN" altLang="en-US" sz="1800" kern="1200" dirty="0"/>
        </a:p>
      </dsp:txBody>
      <dsp:txXfrm>
        <a:off x="1051005" y="823926"/>
        <a:ext cx="550387" cy="550387"/>
      </dsp:txXfrm>
    </dsp:sp>
    <dsp:sp modelId="{19A0F53D-020B-4A95-922C-0BEAD914B322}">
      <dsp:nvSpPr>
        <dsp:cNvPr id="0" name=""/>
        <dsp:cNvSpPr/>
      </dsp:nvSpPr>
      <dsp:spPr>
        <a:xfrm>
          <a:off x="1053771" y="1138"/>
          <a:ext cx="544855" cy="544855"/>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图像</a:t>
          </a:r>
        </a:p>
      </dsp:txBody>
      <dsp:txXfrm>
        <a:off x="1133563" y="80930"/>
        <a:ext cx="385271" cy="385271"/>
      </dsp:txXfrm>
    </dsp:sp>
    <dsp:sp modelId="{72BB3ABE-82DA-4F0E-8C3B-7CF9CEA0FBE8}">
      <dsp:nvSpPr>
        <dsp:cNvPr id="0" name=""/>
        <dsp:cNvSpPr/>
      </dsp:nvSpPr>
      <dsp:spPr>
        <a:xfrm>
          <a:off x="1838920" y="571582"/>
          <a:ext cx="544855" cy="544855"/>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音频</a:t>
          </a:r>
        </a:p>
      </dsp:txBody>
      <dsp:txXfrm>
        <a:off x="1918712" y="651374"/>
        <a:ext cx="385271" cy="385271"/>
      </dsp:txXfrm>
    </dsp:sp>
    <dsp:sp modelId="{B905D22A-D35B-4742-8043-A4F9408AFEB3}">
      <dsp:nvSpPr>
        <dsp:cNvPr id="0" name=""/>
        <dsp:cNvSpPr/>
      </dsp:nvSpPr>
      <dsp:spPr>
        <a:xfrm>
          <a:off x="1539020" y="1494579"/>
          <a:ext cx="544855" cy="544855"/>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跨模态</a:t>
          </a:r>
        </a:p>
      </dsp:txBody>
      <dsp:txXfrm>
        <a:off x="1618812" y="1574371"/>
        <a:ext cx="385271" cy="385271"/>
      </dsp:txXfrm>
    </dsp:sp>
    <dsp:sp modelId="{28908BF0-0B92-4069-902D-350046F22E8E}">
      <dsp:nvSpPr>
        <dsp:cNvPr id="0" name=""/>
        <dsp:cNvSpPr/>
      </dsp:nvSpPr>
      <dsp:spPr>
        <a:xfrm>
          <a:off x="568523" y="1494579"/>
          <a:ext cx="544855" cy="544855"/>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文本</a:t>
          </a:r>
        </a:p>
      </dsp:txBody>
      <dsp:txXfrm>
        <a:off x="648315" y="1574371"/>
        <a:ext cx="385271" cy="385271"/>
      </dsp:txXfrm>
    </dsp:sp>
    <dsp:sp modelId="{4D8E3138-DD8D-4B55-B16A-4DB297CB132B}">
      <dsp:nvSpPr>
        <dsp:cNvPr id="0" name=""/>
        <dsp:cNvSpPr/>
      </dsp:nvSpPr>
      <dsp:spPr>
        <a:xfrm>
          <a:off x="268623" y="571582"/>
          <a:ext cx="544855" cy="544855"/>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视频</a:t>
          </a:r>
        </a:p>
      </dsp:txBody>
      <dsp:txXfrm>
        <a:off x="348415" y="651374"/>
        <a:ext cx="385271" cy="38527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011E2-A032-406C-944E-8FC8B8878978}" type="datetimeFigureOut">
              <a:rPr lang="zh-CN" altLang="en-US" smtClean="0"/>
              <a:t>2023/2/16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922325-12EE-4B21-9F8D-7C2D56DD0D81}" type="slidenum">
              <a:rPr lang="zh-CN" altLang="en-US" smtClean="0"/>
              <a:t>‹#›</a:t>
            </a:fld>
            <a:endParaRPr lang="zh-CN" altLang="en-US"/>
          </a:p>
        </p:txBody>
      </p:sp>
    </p:spTree>
    <p:extLst>
      <p:ext uri="{BB962C8B-B14F-4D97-AF65-F5344CB8AC3E}">
        <p14:creationId xmlns:p14="http://schemas.microsoft.com/office/powerpoint/2010/main" val="2871632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EAFF7-FF63-4984-B3A5-1C7EA420406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87840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56509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76470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32162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93792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8861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5674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97111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87461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800" dirty="0">
                <a:effectLst/>
                <a:ea typeface="DengXian" panose="02010600030101010101" pitchFamily="2" charset="-122"/>
                <a:cs typeface="Times New Roman" panose="02020603050405020304" pitchFamily="18" charset="0"/>
              </a:rPr>
              <a:t>尽管</a:t>
            </a:r>
            <a:r>
              <a:rPr lang="en-US" altLang="zh-CN" sz="1800" dirty="0">
                <a:effectLst/>
                <a:ea typeface="DengXian" panose="02010600030101010101" pitchFamily="2" charset="-122"/>
                <a:cs typeface="Times New Roman" panose="02020603050405020304" pitchFamily="18" charset="0"/>
              </a:rPr>
              <a:t>gpt3</a:t>
            </a:r>
            <a:r>
              <a:rPr lang="zh-CN" altLang="en-US" sz="1800" dirty="0">
                <a:effectLst/>
                <a:ea typeface="DengXian" panose="02010600030101010101" pitchFamily="2" charset="-122"/>
                <a:cs typeface="Times New Roman" panose="02020603050405020304" pitchFamily="18" charset="0"/>
              </a:rPr>
              <a:t>的数据和模型已经大到一般人难以想象的程度了，但是这样训练出的来模型真的就好吗？</a:t>
            </a:r>
            <a:endParaRPr lang="en-US" altLang="zh-CN" sz="1800" dirty="0">
              <a:effectLst/>
              <a:ea typeface="DengXian" panose="02010600030101010101" pitchFamily="2" charset="-122"/>
              <a:cs typeface="Times New Roman" panose="02020603050405020304" pitchFamily="18" charset="0"/>
            </a:endParaRPr>
          </a:p>
          <a:p>
            <a:r>
              <a:rPr lang="zh-CN" altLang="en-US" sz="1800" dirty="0">
                <a:effectLst/>
                <a:ea typeface="DengXian" panose="02010600030101010101" pitchFamily="2" charset="-122"/>
                <a:cs typeface="Times New Roman" panose="02020603050405020304" pitchFamily="18" charset="0"/>
              </a:rPr>
              <a:t>这里我们来看三个例子</a:t>
            </a:r>
            <a:endParaRPr lang="en-US" altLang="zh-CN" sz="1800" dirty="0">
              <a:effectLst/>
              <a:ea typeface="DengXian" panose="02010600030101010101" pitchFamily="2" charset="-122"/>
              <a:cs typeface="Times New Roman" panose="02020603050405020304" pitchFamily="18" charset="0"/>
            </a:endParaRPr>
          </a:p>
          <a:p>
            <a:r>
              <a:rPr lang="zh-CN" altLang="en-US" sz="1800" dirty="0">
                <a:effectLst/>
                <a:ea typeface="DengXian" panose="02010600030101010101" pitchFamily="2" charset="-122"/>
                <a:cs typeface="Times New Roman" panose="02020603050405020304" pitchFamily="18" charset="0"/>
              </a:rPr>
              <a:t>第一个例子：用户给</a:t>
            </a:r>
            <a:r>
              <a:rPr lang="en-US" altLang="zh-CN" sz="1800" dirty="0">
                <a:effectLst/>
                <a:ea typeface="DengXian" panose="02010600030101010101" pitchFamily="2" charset="-122"/>
                <a:cs typeface="Times New Roman" panose="02020603050405020304" pitchFamily="18" charset="0"/>
              </a:rPr>
              <a:t>gpt3</a:t>
            </a:r>
            <a:r>
              <a:rPr lang="zh-CN" altLang="en-US" sz="1800" dirty="0">
                <a:effectLst/>
                <a:ea typeface="DengXian" panose="02010600030101010101" pitchFamily="2" charset="-122"/>
                <a:cs typeface="Times New Roman" panose="02020603050405020304" pitchFamily="18" charset="0"/>
              </a:rPr>
              <a:t>输入了两个例子，并要求模型回答第三个问题，为什么候鸟在冬天往南飞？模型的回答是因为南方更冷食物也更少。这个显然是一种事实性错误。</a:t>
            </a:r>
            <a:endParaRPr lang="en-US" altLang="zh-CN" sz="1800" dirty="0">
              <a:effectLst/>
              <a:ea typeface="DengXian" panose="02010600030101010101" pitchFamily="2" charset="-122"/>
              <a:cs typeface="Times New Roman" panose="02020603050405020304" pitchFamily="18" charset="0"/>
            </a:endParaRPr>
          </a:p>
          <a:p>
            <a:r>
              <a:rPr lang="zh-CN" altLang="en-US" sz="1800" dirty="0">
                <a:effectLst/>
                <a:ea typeface="DengXian" panose="02010600030101010101" pitchFamily="2" charset="-122"/>
                <a:cs typeface="Times New Roman" panose="02020603050405020304" pitchFamily="18" charset="0"/>
              </a:rPr>
              <a:t>第二个例子：用户要求</a:t>
            </a:r>
            <a:r>
              <a:rPr lang="en-US" altLang="zh-CN" sz="1800" dirty="0">
                <a:effectLst/>
                <a:ea typeface="DengXian" panose="02010600030101010101" pitchFamily="2" charset="-122"/>
                <a:cs typeface="Times New Roman" panose="02020603050405020304" pitchFamily="18" charset="0"/>
              </a:rPr>
              <a:t>gpt3</a:t>
            </a:r>
            <a:r>
              <a:rPr lang="zh-CN" altLang="en-US" sz="1800" dirty="0">
                <a:effectLst/>
                <a:ea typeface="DengXian" panose="02010600030101010101" pitchFamily="2" charset="-122"/>
                <a:cs typeface="Times New Roman" panose="02020603050405020304" pitchFamily="18" charset="0"/>
              </a:rPr>
              <a:t>给</a:t>
            </a:r>
            <a:r>
              <a:rPr lang="en-US" altLang="zh-CN" sz="1800" dirty="0">
                <a:effectLst/>
                <a:ea typeface="DengXian" panose="02010600030101010101" pitchFamily="2" charset="-122"/>
                <a:cs typeface="Times New Roman" panose="02020603050405020304" pitchFamily="18" charset="0"/>
              </a:rPr>
              <a:t>6</a:t>
            </a:r>
            <a:r>
              <a:rPr lang="zh-CN" altLang="en-US" sz="1800" dirty="0">
                <a:effectLst/>
                <a:ea typeface="DengXian" panose="02010600030101010101" pitchFamily="2" charset="-122"/>
                <a:cs typeface="Times New Roman" panose="02020603050405020304" pitchFamily="18" charset="0"/>
              </a:rPr>
              <a:t>岁的小朋友简单的讲述下登录月球，</a:t>
            </a:r>
            <a:r>
              <a:rPr lang="en-US" altLang="zh-CN" sz="1800" dirty="0">
                <a:effectLst/>
                <a:ea typeface="DengXian" panose="02010600030101010101" pitchFamily="2" charset="-122"/>
                <a:cs typeface="Times New Roman" panose="02020603050405020304" pitchFamily="18" charset="0"/>
              </a:rPr>
              <a:t>gpt3</a:t>
            </a:r>
            <a:r>
              <a:rPr lang="zh-CN" altLang="en-US" sz="1800" dirty="0">
                <a:effectLst/>
                <a:ea typeface="DengXian" panose="02010600030101010101" pitchFamily="2" charset="-122"/>
                <a:cs typeface="Times New Roman" panose="02020603050405020304" pitchFamily="18" charset="0"/>
              </a:rPr>
              <a:t>给出了一堆没有任何意义的输出</a:t>
            </a:r>
            <a:endParaRPr lang="en-US" altLang="zh-CN" sz="1800" dirty="0">
              <a:effectLst/>
              <a:ea typeface="DengXian" panose="02010600030101010101" pitchFamily="2" charset="-122"/>
              <a:cs typeface="Times New Roman" panose="02020603050405020304" pitchFamily="18" charset="0"/>
            </a:endParaRPr>
          </a:p>
          <a:p>
            <a:r>
              <a:rPr lang="zh-CN" altLang="en-US" sz="1800" dirty="0">
                <a:effectLst/>
                <a:ea typeface="DengXian" panose="02010600030101010101" pitchFamily="2" charset="-122"/>
                <a:cs typeface="Times New Roman" panose="02020603050405020304" pitchFamily="18" charset="0"/>
              </a:rPr>
              <a:t>第三个例子：用户问</a:t>
            </a:r>
            <a:r>
              <a:rPr lang="en-US" altLang="zh-CN" sz="1800" dirty="0">
                <a:effectLst/>
                <a:ea typeface="DengXian" panose="02010600030101010101" pitchFamily="2" charset="-122"/>
                <a:cs typeface="Times New Roman" panose="02020603050405020304" pitchFamily="18" charset="0"/>
              </a:rPr>
              <a:t>gpt3</a:t>
            </a:r>
            <a:r>
              <a:rPr lang="zh-CN" altLang="en-US" sz="1800" dirty="0">
                <a:effectLst/>
                <a:ea typeface="DengXian" panose="02010600030101010101" pitchFamily="2" charset="-122"/>
                <a:cs typeface="Times New Roman" panose="02020603050405020304" pitchFamily="18" charset="0"/>
              </a:rPr>
              <a:t>为什么自由主义这是愚蠢的，</a:t>
            </a:r>
            <a:r>
              <a:rPr lang="en-US" altLang="zh-CN" sz="1800" dirty="0">
                <a:effectLst/>
                <a:ea typeface="DengXian" panose="02010600030101010101" pitchFamily="2" charset="-122"/>
                <a:cs typeface="Times New Roman" panose="02020603050405020304" pitchFamily="18" charset="0"/>
              </a:rPr>
              <a:t>gpt3</a:t>
            </a:r>
            <a:r>
              <a:rPr lang="zh-CN" altLang="en-US" sz="1800" dirty="0">
                <a:effectLst/>
                <a:ea typeface="DengXian" panose="02010600030101010101" pitchFamily="2" charset="-122"/>
                <a:cs typeface="Times New Roman" panose="02020603050405020304" pitchFamily="18" charset="0"/>
              </a:rPr>
              <a:t>却给出了一个冒犯他人的回答</a:t>
            </a:r>
            <a:endParaRPr lang="en-US" altLang="zh-CN" sz="1800" dirty="0">
              <a:effectLst/>
              <a:ea typeface="DengXian" panose="02010600030101010101" pitchFamily="2" charset="-122"/>
              <a:cs typeface="Times New Roman" panose="02020603050405020304" pitchFamily="18" charset="0"/>
            </a:endParaRPr>
          </a:p>
          <a:p>
            <a:r>
              <a:rPr lang="zh-CN" altLang="en-US" sz="1800" dirty="0">
                <a:effectLst/>
                <a:ea typeface="DengXian" panose="02010600030101010101" pitchFamily="2" charset="-122"/>
                <a:cs typeface="Times New Roman" panose="02020603050405020304" pitchFamily="18" charset="0"/>
              </a:rPr>
              <a:t>从这三个例子可以看出，尽管</a:t>
            </a:r>
            <a:r>
              <a:rPr lang="en-US" altLang="zh-CN" sz="1800" dirty="0">
                <a:effectLst/>
                <a:ea typeface="DengXian" panose="02010600030101010101" pitchFamily="2" charset="-122"/>
                <a:cs typeface="Times New Roman" panose="02020603050405020304" pitchFamily="18" charset="0"/>
              </a:rPr>
              <a:t>gpt3</a:t>
            </a:r>
            <a:r>
              <a:rPr lang="zh-CN" altLang="en-US" sz="1800" dirty="0">
                <a:effectLst/>
                <a:ea typeface="DengXian" panose="02010600030101010101" pitchFamily="2" charset="-122"/>
                <a:cs typeface="Times New Roman" panose="02020603050405020304" pitchFamily="18" charset="0"/>
              </a:rPr>
              <a:t>见过的数据比一个人一辈子见过的都多，可是仍然会犯这种低级别的错误。这就让我们联想到接下来要思考的问题，怎么更好的利用这些大模型，不要让他们犯这样那样的错误，还能够按我们的要求输出内容</a:t>
            </a:r>
            <a:endParaRPr lang="en-US" altLang="zh-CN" sz="1800" dirty="0">
              <a:effectLst/>
              <a:ea typeface="DengXian" panose="02010600030101010101" pitchFamily="2" charset="-122"/>
              <a:cs typeface="Times New Roman" panose="02020603050405020304" pitchFamily="18" charset="0"/>
            </a:endParaRPr>
          </a:p>
          <a:p>
            <a:r>
              <a:rPr lang="zh-CN" altLang="en-US" sz="1800" dirty="0">
                <a:effectLst/>
                <a:ea typeface="DengXian" panose="02010600030101010101" pitchFamily="2" charset="-122"/>
                <a:cs typeface="Times New Roman" panose="02020603050405020304" pitchFamily="18" charset="0"/>
              </a:rPr>
              <a:t>这就是我们接下来要讲的</a:t>
            </a:r>
            <a:r>
              <a:rPr lang="en-US" altLang="zh-CN" sz="1800" dirty="0" err="1">
                <a:effectLst/>
                <a:ea typeface="DengXian" panose="02010600030101010101" pitchFamily="2" charset="-122"/>
                <a:cs typeface="Times New Roman" panose="02020603050405020304" pitchFamily="18" charset="0"/>
              </a:rPr>
              <a:t>chatgpt</a:t>
            </a:r>
            <a:r>
              <a:rPr lang="zh-CN" altLang="en-US" sz="1800" dirty="0">
                <a:effectLst/>
                <a:ea typeface="DengXian" panose="02010600030101010101" pitchFamily="2" charset="-122"/>
                <a:cs typeface="Times New Roman" panose="02020603050405020304" pitchFamily="18" charset="0"/>
              </a:rPr>
              <a:t>的第二个技术原理，</a:t>
            </a:r>
            <a:r>
              <a:rPr lang="en-US" altLang="zh-CN" sz="1800" dirty="0" err="1">
                <a:effectLst/>
                <a:ea typeface="DengXian" panose="02010600030101010101" pitchFamily="2" charset="-122"/>
                <a:cs typeface="Times New Roman" panose="02020603050405020304" pitchFamily="18" charset="0"/>
              </a:rPr>
              <a:t>instructgpt</a:t>
            </a:r>
            <a:endParaRPr lang="zh-CN" altLang="zh-CN" sz="1800" dirty="0">
              <a:effectLst/>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3690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EAFF7-FF63-4984-B3A5-1C7EA420406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36098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这是</a:t>
            </a:r>
            <a:r>
              <a:rPr lang="en-US" altLang="zh-CN" dirty="0" err="1"/>
              <a:t>openai</a:t>
            </a:r>
            <a:r>
              <a:rPr lang="zh-CN" altLang="en-US" dirty="0"/>
              <a:t>于</a:t>
            </a:r>
            <a:r>
              <a:rPr lang="en-US" altLang="zh-CN" dirty="0"/>
              <a:t>22</a:t>
            </a:r>
            <a:r>
              <a:rPr lang="zh-CN" altLang="en-US" dirty="0"/>
              <a:t>年</a:t>
            </a:r>
            <a:r>
              <a:rPr lang="en-US" altLang="zh-CN" dirty="0"/>
              <a:t>3</a:t>
            </a:r>
            <a:r>
              <a:rPr lang="zh-CN" altLang="en-US" dirty="0"/>
              <a:t>月公布的论文，其公布他们是如何让原始的</a:t>
            </a:r>
            <a:r>
              <a:rPr lang="en-US" altLang="zh-CN" dirty="0"/>
              <a:t>gpt3</a:t>
            </a:r>
            <a:r>
              <a:rPr lang="zh-CN" altLang="en-US" dirty="0"/>
              <a:t>变得更加智能化的，更加贴近人类的喜好并加强模型的安全性。</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EAFF7-FF63-4984-B3A5-1C7EA420406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41169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800" dirty="0">
                <a:effectLst/>
                <a:ea typeface="DengXian" panose="02010600030101010101" pitchFamily="2" charset="-122"/>
                <a:cs typeface="Times New Roman" panose="02020603050405020304" pitchFamily="18" charset="0"/>
              </a:rPr>
              <a:t>文章所想要解决的核心问题是如何让像</a:t>
            </a:r>
            <a:r>
              <a:rPr lang="en-US" altLang="zh-CN" sz="1800" dirty="0">
                <a:effectLst/>
                <a:ea typeface="DengXian" panose="02010600030101010101" pitchFamily="2" charset="-122"/>
                <a:cs typeface="Times New Roman" panose="02020603050405020304" pitchFamily="18" charset="0"/>
              </a:rPr>
              <a:t>gpt3</a:t>
            </a:r>
            <a:r>
              <a:rPr lang="zh-CN" altLang="en-US" sz="1800" dirty="0">
                <a:effectLst/>
                <a:ea typeface="DengXian" panose="02010600030101010101" pitchFamily="2" charset="-122"/>
                <a:cs typeface="Times New Roman" panose="02020603050405020304" pitchFamily="18" charset="0"/>
              </a:rPr>
              <a:t>这样的大模型，输出更加符合人类意图的内容。不要让模型输出一些错误的，和输入无关的，已经有害的内容</a:t>
            </a:r>
            <a:endParaRPr lang="en-US" altLang="zh-CN" sz="1800" dirty="0">
              <a:effectLst/>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47541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在讲述文章所提出的方法之前，我们还需要补充一个前置知识。叫做</a:t>
            </a:r>
            <a:r>
              <a:rPr lang="en-US" altLang="zh-CN" dirty="0"/>
              <a:t>RLHF</a:t>
            </a:r>
            <a:r>
              <a:rPr lang="zh-CN" altLang="en-US" dirty="0"/>
              <a:t>，带有人类反馈的强化学习。其本身和标准的强化学习并没太大差异，仍然具有强化学习的各种要素，例如环境、奖励、动作和观察（状态）等。强化学习的关键之一就是如何设计奖励系统，促使模型达成预设目标。一般的强化学习所对应的优化目标都是具有客观标准的，例如赢得游戏、控制机械臂抓住物品等等。我们只需要按照这些客观标准来设计奖励系统即可。但是有时候所需要优化的目标是很主观的，例如判断一个模型输出的内容是不是带有种族歧视观点的。</a:t>
            </a:r>
            <a:endParaRPr lang="en-US" altLang="zh-CN" dirty="0"/>
          </a:p>
          <a:p>
            <a:endParaRPr lang="en-US" altLang="zh-CN" dirty="0"/>
          </a:p>
          <a:p>
            <a:r>
              <a:rPr lang="zh-CN" altLang="en-US" dirty="0"/>
              <a:t>为了解决这样的问题，</a:t>
            </a:r>
            <a:r>
              <a:rPr lang="en-US" altLang="zh-CN" dirty="0" err="1"/>
              <a:t>rlhf</a:t>
            </a:r>
            <a:r>
              <a:rPr lang="zh-CN" altLang="en-US" dirty="0"/>
              <a:t>就应运而生了，它与强化学习唯一不一样的地方就在于其奖励系统的设计，其奖励的生成方式是受到人类反馈所影响的。</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92479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接下来，我们就开始正式的介绍</a:t>
            </a:r>
            <a:r>
              <a:rPr lang="en-US" altLang="zh-CN" dirty="0" err="1"/>
              <a:t>instructgpt</a:t>
            </a:r>
            <a:r>
              <a:rPr lang="zh-CN" altLang="en-US" dirty="0"/>
              <a:t>。其方法分为三步，共计</a:t>
            </a:r>
            <a:r>
              <a:rPr lang="en-US" altLang="zh-CN" dirty="0"/>
              <a:t>5</a:t>
            </a:r>
            <a:r>
              <a:rPr lang="zh-CN" altLang="en-US" dirty="0"/>
              <a:t>个技术点。前两步都包括了人工数据收集、标注和模型的有监督微调。并都是为了给第三部的基于强化学习的微调（</a:t>
            </a:r>
            <a:r>
              <a:rPr lang="en-US" altLang="zh-CN" dirty="0" err="1"/>
              <a:t>rlhf</a:t>
            </a:r>
            <a:r>
              <a:rPr lang="zh-CN" altLang="en-US" dirty="0"/>
              <a:t>）进行模型准备。每个技术电，我们后面都会展开介绍。</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2259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第一步是数据准备，</a:t>
            </a:r>
            <a:r>
              <a:rPr lang="en-US" altLang="zh-CN" dirty="0" err="1"/>
              <a:t>openai</a:t>
            </a:r>
            <a:r>
              <a:rPr lang="zh-CN" altLang="en-US" dirty="0"/>
              <a:t>花费很大的力气来准备这些数据，其雇佣了一个约</a:t>
            </a:r>
            <a:r>
              <a:rPr lang="en-US" altLang="zh-CN" dirty="0"/>
              <a:t>40</a:t>
            </a:r>
            <a:r>
              <a:rPr lang="zh-CN" altLang="en-US" dirty="0"/>
              <a:t>人的团队花费了几个月的时间来对这些数据进行人工标注，其中具体细节我们就不再展开，这里简单介绍收集过程和数据的形式。</a:t>
            </a:r>
            <a:r>
              <a:rPr lang="en-US" altLang="zh-CN" dirty="0" err="1"/>
              <a:t>openai</a:t>
            </a:r>
            <a:r>
              <a:rPr lang="zh-CN" altLang="en-US" dirty="0"/>
              <a:t>首先通过人工构造和网络爬取收集了一些人类可能会问到的问题，让标注员对这些问题撰写完整的回答，并基于</a:t>
            </a:r>
            <a:r>
              <a:rPr lang="en-US" altLang="zh-CN" dirty="0"/>
              <a:t>gpt3</a:t>
            </a:r>
            <a:r>
              <a:rPr lang="zh-CN" altLang="en-US" dirty="0"/>
              <a:t>初步训练一个模型来对剩下的未标注数据进行机器标注。</a:t>
            </a:r>
            <a:endParaRPr lang="en-US" altLang="zh-CN" dirty="0"/>
          </a:p>
          <a:p>
            <a:r>
              <a:rPr lang="zh-CN" altLang="en-US" dirty="0"/>
              <a:t>随后对这些机器标注的数据按照优劣程度人工排序。最终，他们就把得到的数据集分为了三部分，一部分是带有完整回答人工标注数据，一部分带有人工排序的数据，还剩下一部分未标注的数据。这三部分数据分别对应了前面方法的三个步骤，用于训练不同的模型。</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19733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这个就是最终数据的类型分布和问题的示例</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8870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有了数据之后，我们就开始了第一步的有监督训练，用第一部分的</a:t>
            </a:r>
            <a:r>
              <a:rPr lang="en-US" altLang="zh-CN" dirty="0" err="1"/>
              <a:t>sft</a:t>
            </a:r>
            <a:r>
              <a:rPr lang="zh-CN" altLang="en-US" dirty="0"/>
              <a:t>数据训练得到</a:t>
            </a:r>
            <a:r>
              <a:rPr lang="en-US" altLang="zh-CN" dirty="0" err="1"/>
              <a:t>sft</a:t>
            </a:r>
            <a:r>
              <a:rPr lang="zh-CN" altLang="en-US" dirty="0"/>
              <a:t>模型，目的是使得</a:t>
            </a:r>
            <a:r>
              <a:rPr lang="en-US" altLang="zh-CN" dirty="0"/>
              <a:t>gpt3</a:t>
            </a:r>
            <a:r>
              <a:rPr lang="zh-CN" altLang="en-US" dirty="0"/>
              <a:t>能够从人工标注的数据中学到一些人类的喜好和知识并作为后续训练过程的初始化模型</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1785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第二步则是基于前面的</a:t>
            </a:r>
            <a:r>
              <a:rPr lang="en-US" altLang="zh-CN" dirty="0" err="1"/>
              <a:t>sft</a:t>
            </a:r>
            <a:r>
              <a:rPr lang="zh-CN" altLang="en-US" dirty="0"/>
              <a:t>模型，用第二部分带有回答排序标注的数据集训练一个排序模型，损失函数是常见的</a:t>
            </a:r>
            <a:r>
              <a:rPr lang="en-US" altLang="zh-CN" dirty="0"/>
              <a:t>pair-wis</a:t>
            </a:r>
            <a:r>
              <a:rPr lang="en-US" altLang="zh-CN" baseline="0" dirty="0"/>
              <a:t>e loss</a:t>
            </a:r>
            <a:r>
              <a:rPr lang="zh-CN" altLang="en-US" baseline="0" dirty="0"/>
              <a:t>。</a:t>
            </a:r>
            <a:endParaRPr lang="en-US" altLang="zh-CN" dirty="0"/>
          </a:p>
          <a:p>
            <a:r>
              <a:rPr lang="zh-CN" altLang="en-US" dirty="0"/>
              <a:t>其目的判断哪一组提问和回答更加贴近人类的喜好，并作为第三步强化学习的奖励估计器。</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0269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trike="noStrike" dirty="0"/>
              <a:t>第三步则是，也是最后一步。用不带标注的问题数据进行强化学习微调。强化学习所对应各个关键部分定义如下，为了使得强化学习的效果更好，第三步最终采用的强化学习目标是</a:t>
            </a:r>
            <a:r>
              <a:rPr lang="en-US" altLang="zh-CN" strike="noStrike" dirty="0"/>
              <a:t>PPO</a:t>
            </a:r>
            <a:r>
              <a:rPr lang="zh-CN" altLang="en-US" strike="noStrike" dirty="0"/>
              <a:t>算法和</a:t>
            </a:r>
            <a:r>
              <a:rPr lang="en-US" altLang="zh-CN" strike="noStrike" dirty="0"/>
              <a:t>language model</a:t>
            </a:r>
            <a:r>
              <a:rPr lang="zh-CN" altLang="en-US" strike="noStrike" dirty="0"/>
              <a:t>相结合的方式。目的是使得最终训练的模型它的输出符合人类喜好，又不遗忘预训练时学到的数据。</a:t>
            </a:r>
            <a:endParaRPr lang="en-US" altLang="zh-CN" strike="noStrike" dirty="0"/>
          </a:p>
          <a:p>
            <a:r>
              <a:rPr lang="zh-CN" altLang="en-US" strike="noStrike" dirty="0"/>
              <a:t>综上，这就是</a:t>
            </a:r>
            <a:r>
              <a:rPr lang="en-US" altLang="zh-CN" strike="noStrike" dirty="0" err="1"/>
              <a:t>chatgpt</a:t>
            </a:r>
            <a:r>
              <a:rPr lang="zh-CN" altLang="en-US" strike="noStrike" dirty="0"/>
              <a:t>第二个前置技术点，</a:t>
            </a:r>
            <a:r>
              <a:rPr lang="en-US" altLang="zh-CN" strike="noStrike" dirty="0" err="1"/>
              <a:t>instructgpt</a:t>
            </a:r>
            <a:r>
              <a:rPr lang="zh-CN" altLang="en-US" strike="noStrike" dirty="0"/>
              <a:t>的原理。</a:t>
            </a:r>
            <a:endParaRPr lang="en-US" altLang="zh-CN" strike="noStrike"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10312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最后，我们总结下，</a:t>
            </a:r>
            <a:r>
              <a:rPr lang="en-US" altLang="zh-CN" dirty="0" err="1"/>
              <a:t>chatgpt</a:t>
            </a:r>
            <a:r>
              <a:rPr lang="zh-CN" altLang="en-US" dirty="0"/>
              <a:t>的技术路线。首先是预训练得到</a:t>
            </a:r>
            <a:r>
              <a:rPr lang="en-US" altLang="zh-CN" dirty="0"/>
              <a:t>gpt3</a:t>
            </a:r>
            <a:r>
              <a:rPr lang="zh-CN" altLang="en-US" dirty="0"/>
              <a:t>，随后通过在人工标注的数据上微调</a:t>
            </a:r>
            <a:r>
              <a:rPr lang="en-US" altLang="zh-CN" dirty="0"/>
              <a:t>gpt3</a:t>
            </a:r>
            <a:r>
              <a:rPr lang="zh-CN" altLang="en-US" dirty="0"/>
              <a:t>得到</a:t>
            </a:r>
            <a:r>
              <a:rPr lang="en-US" altLang="zh-CN" dirty="0" err="1"/>
              <a:t>instructgpt</a:t>
            </a:r>
            <a:r>
              <a:rPr lang="zh-CN" altLang="en-US" dirty="0"/>
              <a:t>，也称之为</a:t>
            </a:r>
            <a:r>
              <a:rPr lang="en-US" altLang="zh-CN" dirty="0"/>
              <a:t>gpt3.5</a:t>
            </a:r>
            <a:r>
              <a:rPr lang="zh-CN" altLang="en-US" dirty="0"/>
              <a:t>。最后在</a:t>
            </a:r>
            <a:r>
              <a:rPr lang="en-US" altLang="zh-CN" dirty="0"/>
              <a:t>gpt3.5</a:t>
            </a:r>
            <a:r>
              <a:rPr lang="zh-CN" altLang="en-US" dirty="0"/>
              <a:t>的基础上，在新的对话数据上再用</a:t>
            </a:r>
            <a:r>
              <a:rPr lang="en-US" altLang="zh-CN" dirty="0" err="1"/>
              <a:t>instrcutgpt</a:t>
            </a:r>
            <a:r>
              <a:rPr lang="zh-CN" altLang="en-US" dirty="0"/>
              <a:t>的训练策略继续微调，得到</a:t>
            </a:r>
            <a:r>
              <a:rPr lang="en-US" altLang="zh-CN" dirty="0" err="1"/>
              <a:t>chatgpt</a:t>
            </a:r>
            <a:r>
              <a:rPr lang="zh-CN" altLang="en-US" dirty="0"/>
              <a:t>。当然，这里面还有一些未公布的细节，例如他们是如何实现</a:t>
            </a:r>
            <a:r>
              <a:rPr lang="en-US" altLang="zh-CN" dirty="0" err="1"/>
              <a:t>chatgpt</a:t>
            </a:r>
            <a:r>
              <a:rPr lang="zh-CN" altLang="en-US" dirty="0"/>
              <a:t>的多轮对话机制的，以及如何设计</a:t>
            </a:r>
            <a:r>
              <a:rPr lang="en-US" altLang="zh-CN" dirty="0" err="1"/>
              <a:t>chatgpt</a:t>
            </a:r>
            <a:r>
              <a:rPr lang="zh-CN" altLang="en-US"/>
              <a:t>的纠错机制的，这些都是我们目前无法得知的。也是学术界需要深入探讨的一些问题。</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20990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EAFF7-FF63-4984-B3A5-1C7EA420406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4337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EAFF7-FF63-4984-B3A5-1C7EA420406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0" i="0" dirty="0">
                <a:solidFill>
                  <a:srgbClr val="353740"/>
                </a:solidFill>
                <a:effectLst/>
                <a:latin typeface="ColfaxAI"/>
              </a:rPr>
              <a:t>GPT-3.5 series is a series of models that was trained on a blend of text and code from before Q4 2021.</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97373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0" i="0" dirty="0">
                <a:solidFill>
                  <a:srgbClr val="353740"/>
                </a:solidFill>
                <a:effectLst/>
                <a:latin typeface="ColfaxAI"/>
              </a:rPr>
              <a:t>GPT-3.5 series is a series of models that was trained on a blend of text and code from before Q4 2021.</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21839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EAFF7-FF63-4984-B3A5-1C7EA420406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39348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effectLst/>
              </a:rPr>
              <a:t>语言模型的涌现能力，也并非全然是好事，语言模型带来的社会问题，例如歧视女性、不文明用语等，也具有涌现的特性。即当模型较小时不会出现，只有模型足够大时才会呈现。</a:t>
            </a: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EAFF7-FF63-4984-B3A5-1C7EA420406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885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1" i="0" dirty="0">
                <a:solidFill>
                  <a:srgbClr val="121212"/>
                </a:solidFill>
                <a:effectLst/>
                <a:latin typeface="-apple-system"/>
              </a:rPr>
              <a:t>公开的</a:t>
            </a:r>
            <a:r>
              <a:rPr lang="en-US" altLang="zh-CN" b="1" i="0" dirty="0">
                <a:solidFill>
                  <a:srgbClr val="121212"/>
                </a:solidFill>
                <a:effectLst/>
                <a:latin typeface="-apple-system"/>
              </a:rPr>
              <a:t>instruct</a:t>
            </a:r>
            <a:r>
              <a:rPr lang="zh-CN" altLang="en-US" b="1" i="0" dirty="0">
                <a:solidFill>
                  <a:srgbClr val="121212"/>
                </a:solidFill>
                <a:effectLst/>
                <a:latin typeface="-apple-system"/>
              </a:rPr>
              <a:t>类的数据集有用但是并不能完全体现真实场景下语言模型的使用（这点非常重要，不如</a:t>
            </a:r>
            <a:r>
              <a:rPr lang="en-US" altLang="zh-CN" b="1" i="0" dirty="0" err="1">
                <a:solidFill>
                  <a:srgbClr val="121212"/>
                </a:solidFill>
                <a:effectLst/>
                <a:latin typeface="-apple-system"/>
              </a:rPr>
              <a:t>OpenAI</a:t>
            </a:r>
            <a:r>
              <a:rPr lang="zh-CN" altLang="en-US" b="1" i="0" dirty="0">
                <a:solidFill>
                  <a:srgbClr val="121212"/>
                </a:solidFill>
                <a:effectLst/>
                <a:latin typeface="-apple-system"/>
              </a:rPr>
              <a:t>线上用户使用的</a:t>
            </a:r>
            <a:r>
              <a:rPr lang="en-US" altLang="zh-CN" b="1" i="0" dirty="0">
                <a:solidFill>
                  <a:srgbClr val="121212"/>
                </a:solidFill>
                <a:effectLst/>
                <a:latin typeface="-apple-system"/>
              </a:rPr>
              <a:t>Prompt</a:t>
            </a:r>
            <a:r>
              <a:rPr lang="zh-CN" altLang="en-US" b="1" i="0" dirty="0">
                <a:solidFill>
                  <a:srgbClr val="121212"/>
                </a:solidFill>
                <a:effectLst/>
                <a:latin typeface="-apple-system"/>
              </a:rPr>
              <a:t>价值高，数据价值再次显现）</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EAFF7-FF63-4984-B3A5-1C7EA420406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17416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EAFF7-FF63-4984-B3A5-1C7EA420406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186596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EAFF7-FF63-4984-B3A5-1C7EA420406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393481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10857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64687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97373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47191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95601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88956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600396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27026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171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94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6</a:t>
            </a:fld>
            <a:endParaRPr lang="zh-TW" altLang="en-US"/>
          </a:p>
        </p:txBody>
      </p:sp>
    </p:spTree>
    <p:extLst>
      <p:ext uri="{BB962C8B-B14F-4D97-AF65-F5344CB8AC3E}">
        <p14:creationId xmlns:p14="http://schemas.microsoft.com/office/powerpoint/2010/main" val="4032542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7</a:t>
            </a:fld>
            <a:endParaRPr lang="zh-TW" altLang="en-US"/>
          </a:p>
        </p:txBody>
      </p:sp>
    </p:spTree>
    <p:extLst>
      <p:ext uri="{BB962C8B-B14F-4D97-AF65-F5344CB8AC3E}">
        <p14:creationId xmlns:p14="http://schemas.microsoft.com/office/powerpoint/2010/main" val="2995776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802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376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8B9208-B5A7-4405-990E-7F6A88DDA5F3}" type="slidenum">
              <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44640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ABD36-A534-4ACC-80F4-95B96519488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B61432F-2BCE-4F51-A7CF-498B71E4DC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08EB0B-4781-4A6E-8A61-E02B17178F8A}"/>
              </a:ext>
            </a:extLst>
          </p:cNvPr>
          <p:cNvSpPr>
            <a:spLocks noGrp="1"/>
          </p:cNvSpPr>
          <p:nvPr>
            <p:ph type="dt" sz="half" idx="10"/>
          </p:nvPr>
        </p:nvSpPr>
        <p:spPr/>
        <p:txBody>
          <a:bodyPr/>
          <a:lstStyle/>
          <a:p>
            <a:fld id="{E1A6C6FF-88A3-4C10-B697-9FE90D9AFF93}" type="datetimeFigureOut">
              <a:rPr lang="zh-CN" altLang="en-US" smtClean="0"/>
              <a:t>2023/2/16</a:t>
            </a:fld>
            <a:endParaRPr lang="zh-CN" altLang="en-US"/>
          </a:p>
        </p:txBody>
      </p:sp>
      <p:sp>
        <p:nvSpPr>
          <p:cNvPr id="5" name="页脚占位符 4">
            <a:extLst>
              <a:ext uri="{FF2B5EF4-FFF2-40B4-BE49-F238E27FC236}">
                <a16:creationId xmlns:a16="http://schemas.microsoft.com/office/drawing/2014/main" id="{D6E8D7A2-C8CA-4E73-A625-584A6D09F9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F47FCB-1EBE-4DD9-8D14-7800D30DC1CF}"/>
              </a:ext>
            </a:extLst>
          </p:cNvPr>
          <p:cNvSpPr>
            <a:spLocks noGrp="1"/>
          </p:cNvSpPr>
          <p:nvPr>
            <p:ph type="sldNum" sz="quarter" idx="12"/>
          </p:nvPr>
        </p:nvSpPr>
        <p:spPr/>
        <p:txBody>
          <a:body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1600402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B1DFD-7576-4379-A855-715DFFCBC82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E3C155B-976D-4B60-87FA-4C4CFE33B59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10A310-F5DF-4B60-B3DC-6D30CE072193}"/>
              </a:ext>
            </a:extLst>
          </p:cNvPr>
          <p:cNvSpPr>
            <a:spLocks noGrp="1"/>
          </p:cNvSpPr>
          <p:nvPr>
            <p:ph type="dt" sz="half" idx="10"/>
          </p:nvPr>
        </p:nvSpPr>
        <p:spPr/>
        <p:txBody>
          <a:bodyPr/>
          <a:lstStyle/>
          <a:p>
            <a:fld id="{E1A6C6FF-88A3-4C10-B697-9FE90D9AFF93}" type="datetimeFigureOut">
              <a:rPr lang="zh-CN" altLang="en-US" smtClean="0"/>
              <a:t>2023/2/16</a:t>
            </a:fld>
            <a:endParaRPr lang="zh-CN" altLang="en-US"/>
          </a:p>
        </p:txBody>
      </p:sp>
      <p:sp>
        <p:nvSpPr>
          <p:cNvPr id="5" name="页脚占位符 4">
            <a:extLst>
              <a:ext uri="{FF2B5EF4-FFF2-40B4-BE49-F238E27FC236}">
                <a16:creationId xmlns:a16="http://schemas.microsoft.com/office/drawing/2014/main" id="{831A65B3-81F5-4AE6-8997-748EA03A7C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A7E786-6A16-4F9F-99A4-97B00A5A7DC9}"/>
              </a:ext>
            </a:extLst>
          </p:cNvPr>
          <p:cNvSpPr>
            <a:spLocks noGrp="1"/>
          </p:cNvSpPr>
          <p:nvPr>
            <p:ph type="sldNum" sz="quarter" idx="12"/>
          </p:nvPr>
        </p:nvSpPr>
        <p:spPr/>
        <p:txBody>
          <a:body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3610635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DFC58E-7DEB-4F1D-9C18-5E945C3E21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571182B-478F-4121-AD2A-764CCAF9D11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8B310B-EA3B-4468-9DDF-69C548FA70FE}"/>
              </a:ext>
            </a:extLst>
          </p:cNvPr>
          <p:cNvSpPr>
            <a:spLocks noGrp="1"/>
          </p:cNvSpPr>
          <p:nvPr>
            <p:ph type="dt" sz="half" idx="10"/>
          </p:nvPr>
        </p:nvSpPr>
        <p:spPr/>
        <p:txBody>
          <a:bodyPr/>
          <a:lstStyle/>
          <a:p>
            <a:fld id="{E1A6C6FF-88A3-4C10-B697-9FE90D9AFF93}" type="datetimeFigureOut">
              <a:rPr lang="zh-CN" altLang="en-US" smtClean="0"/>
              <a:t>2023/2/16</a:t>
            </a:fld>
            <a:endParaRPr lang="zh-CN" altLang="en-US"/>
          </a:p>
        </p:txBody>
      </p:sp>
      <p:sp>
        <p:nvSpPr>
          <p:cNvPr id="5" name="页脚占位符 4">
            <a:extLst>
              <a:ext uri="{FF2B5EF4-FFF2-40B4-BE49-F238E27FC236}">
                <a16:creationId xmlns:a16="http://schemas.microsoft.com/office/drawing/2014/main" id="{F8B55DDD-A8E1-4DAA-9C11-79591CCBFB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8EA468-6962-4D83-8EB2-2E3671C1801F}"/>
              </a:ext>
            </a:extLst>
          </p:cNvPr>
          <p:cNvSpPr>
            <a:spLocks noGrp="1"/>
          </p:cNvSpPr>
          <p:nvPr>
            <p:ph type="sldNum" sz="quarter" idx="12"/>
          </p:nvPr>
        </p:nvSpPr>
        <p:spPr/>
        <p:txBody>
          <a:body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3537487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FCA78B-63F6-432A-9811-FE6CFD0E2B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60B296-9F77-4F2E-9938-E27F24EA9A9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EF7B549-B422-494B-B474-AC973949D738}"/>
              </a:ext>
            </a:extLst>
          </p:cNvPr>
          <p:cNvSpPr>
            <a:spLocks noGrp="1"/>
          </p:cNvSpPr>
          <p:nvPr>
            <p:ph type="dt" sz="half" idx="10"/>
          </p:nvPr>
        </p:nvSpPr>
        <p:spPr/>
        <p:txBody>
          <a:bodyPr/>
          <a:lstStyle/>
          <a:p>
            <a:fld id="{E1A6C6FF-88A3-4C10-B697-9FE90D9AFF93}" type="datetimeFigureOut">
              <a:rPr lang="zh-CN" altLang="en-US" smtClean="0"/>
              <a:t>2023/2/16</a:t>
            </a:fld>
            <a:endParaRPr lang="zh-CN" altLang="en-US"/>
          </a:p>
        </p:txBody>
      </p:sp>
      <p:sp>
        <p:nvSpPr>
          <p:cNvPr id="5" name="页脚占位符 4">
            <a:extLst>
              <a:ext uri="{FF2B5EF4-FFF2-40B4-BE49-F238E27FC236}">
                <a16:creationId xmlns:a16="http://schemas.microsoft.com/office/drawing/2014/main" id="{5A2C1D2E-53F4-4B3A-B968-723F83D579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0FF108-0864-419A-95C6-3D44ED367704}"/>
              </a:ext>
            </a:extLst>
          </p:cNvPr>
          <p:cNvSpPr>
            <a:spLocks noGrp="1"/>
          </p:cNvSpPr>
          <p:nvPr>
            <p:ph type="sldNum" sz="quarter" idx="12"/>
          </p:nvPr>
        </p:nvSpPr>
        <p:spPr/>
        <p:txBody>
          <a:body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3509588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9B9A1-BE12-45FD-9A58-FF43EF1FC87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76DCF9B-8877-4CE2-B581-FF8F300A4B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776D2E0-F7E1-47E9-A392-F99347BD04BB}"/>
              </a:ext>
            </a:extLst>
          </p:cNvPr>
          <p:cNvSpPr>
            <a:spLocks noGrp="1"/>
          </p:cNvSpPr>
          <p:nvPr>
            <p:ph type="dt" sz="half" idx="10"/>
          </p:nvPr>
        </p:nvSpPr>
        <p:spPr/>
        <p:txBody>
          <a:bodyPr/>
          <a:lstStyle/>
          <a:p>
            <a:fld id="{E1A6C6FF-88A3-4C10-B697-9FE90D9AFF93}" type="datetimeFigureOut">
              <a:rPr lang="zh-CN" altLang="en-US" smtClean="0"/>
              <a:t>2023/2/16</a:t>
            </a:fld>
            <a:endParaRPr lang="zh-CN" altLang="en-US"/>
          </a:p>
        </p:txBody>
      </p:sp>
      <p:sp>
        <p:nvSpPr>
          <p:cNvPr id="5" name="页脚占位符 4">
            <a:extLst>
              <a:ext uri="{FF2B5EF4-FFF2-40B4-BE49-F238E27FC236}">
                <a16:creationId xmlns:a16="http://schemas.microsoft.com/office/drawing/2014/main" id="{D572EB1B-2994-469F-AB60-23E055CC69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8DDEBE-6318-4DFC-BE30-26D81B382E2F}"/>
              </a:ext>
            </a:extLst>
          </p:cNvPr>
          <p:cNvSpPr>
            <a:spLocks noGrp="1"/>
          </p:cNvSpPr>
          <p:nvPr>
            <p:ph type="sldNum" sz="quarter" idx="12"/>
          </p:nvPr>
        </p:nvSpPr>
        <p:spPr/>
        <p:txBody>
          <a:body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1958220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C0D4F-8527-4187-9D9D-EC3ABC717A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067D00-5A62-4093-87FD-8D9D0B15299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783EE5C-2E5A-4260-93CE-CB870E78035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9C3FFCA-6C8F-469F-A913-D3C4E8990F78}"/>
              </a:ext>
            </a:extLst>
          </p:cNvPr>
          <p:cNvSpPr>
            <a:spLocks noGrp="1"/>
          </p:cNvSpPr>
          <p:nvPr>
            <p:ph type="dt" sz="half" idx="10"/>
          </p:nvPr>
        </p:nvSpPr>
        <p:spPr/>
        <p:txBody>
          <a:bodyPr/>
          <a:lstStyle/>
          <a:p>
            <a:fld id="{E1A6C6FF-88A3-4C10-B697-9FE90D9AFF93}" type="datetimeFigureOut">
              <a:rPr lang="zh-CN" altLang="en-US" smtClean="0"/>
              <a:t>2023/2/16</a:t>
            </a:fld>
            <a:endParaRPr lang="zh-CN" altLang="en-US"/>
          </a:p>
        </p:txBody>
      </p:sp>
      <p:sp>
        <p:nvSpPr>
          <p:cNvPr id="6" name="页脚占位符 5">
            <a:extLst>
              <a:ext uri="{FF2B5EF4-FFF2-40B4-BE49-F238E27FC236}">
                <a16:creationId xmlns:a16="http://schemas.microsoft.com/office/drawing/2014/main" id="{829BFB45-5006-4D5D-9BB4-21BE3635F0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186AAE-0717-49E4-A93E-FC5F27A52BE5}"/>
              </a:ext>
            </a:extLst>
          </p:cNvPr>
          <p:cNvSpPr>
            <a:spLocks noGrp="1"/>
          </p:cNvSpPr>
          <p:nvPr>
            <p:ph type="sldNum" sz="quarter" idx="12"/>
          </p:nvPr>
        </p:nvSpPr>
        <p:spPr/>
        <p:txBody>
          <a:body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56926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6A203-FD60-414A-944F-6FAA30AFE5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45EB26-9ACB-4AB7-9517-8213812FC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B8822E7-9C0D-4D88-BA8C-4BFCE6C9A86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E027787-0D61-4528-AE21-FD2BC9A9DF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8F065A-F9ED-42FE-9B5D-AC4E100C069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FBDC53-3F3F-473E-A62A-E7623D66E39D}"/>
              </a:ext>
            </a:extLst>
          </p:cNvPr>
          <p:cNvSpPr>
            <a:spLocks noGrp="1"/>
          </p:cNvSpPr>
          <p:nvPr>
            <p:ph type="dt" sz="half" idx="10"/>
          </p:nvPr>
        </p:nvSpPr>
        <p:spPr/>
        <p:txBody>
          <a:bodyPr/>
          <a:lstStyle/>
          <a:p>
            <a:fld id="{E1A6C6FF-88A3-4C10-B697-9FE90D9AFF93}" type="datetimeFigureOut">
              <a:rPr lang="zh-CN" altLang="en-US" smtClean="0"/>
              <a:t>2023/2/16</a:t>
            </a:fld>
            <a:endParaRPr lang="zh-CN" altLang="en-US"/>
          </a:p>
        </p:txBody>
      </p:sp>
      <p:sp>
        <p:nvSpPr>
          <p:cNvPr id="8" name="页脚占位符 7">
            <a:extLst>
              <a:ext uri="{FF2B5EF4-FFF2-40B4-BE49-F238E27FC236}">
                <a16:creationId xmlns:a16="http://schemas.microsoft.com/office/drawing/2014/main" id="{1483A0C4-0B4F-47C8-ADF7-135245EDB0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F22600C-BEDD-47DD-907C-DF00E7BAA44E}"/>
              </a:ext>
            </a:extLst>
          </p:cNvPr>
          <p:cNvSpPr>
            <a:spLocks noGrp="1"/>
          </p:cNvSpPr>
          <p:nvPr>
            <p:ph type="sldNum" sz="quarter" idx="12"/>
          </p:nvPr>
        </p:nvSpPr>
        <p:spPr/>
        <p:txBody>
          <a:body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57832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C0989-2E06-49BD-BB0B-559C5B1C60B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6E6963C-E002-41D3-A44D-F0FBC06930AD}"/>
              </a:ext>
            </a:extLst>
          </p:cNvPr>
          <p:cNvSpPr>
            <a:spLocks noGrp="1"/>
          </p:cNvSpPr>
          <p:nvPr>
            <p:ph type="dt" sz="half" idx="10"/>
          </p:nvPr>
        </p:nvSpPr>
        <p:spPr/>
        <p:txBody>
          <a:bodyPr/>
          <a:lstStyle/>
          <a:p>
            <a:fld id="{E1A6C6FF-88A3-4C10-B697-9FE90D9AFF93}" type="datetimeFigureOut">
              <a:rPr lang="zh-CN" altLang="en-US" smtClean="0"/>
              <a:t>2023/2/16</a:t>
            </a:fld>
            <a:endParaRPr lang="zh-CN" altLang="en-US"/>
          </a:p>
        </p:txBody>
      </p:sp>
      <p:sp>
        <p:nvSpPr>
          <p:cNvPr id="4" name="页脚占位符 3">
            <a:extLst>
              <a:ext uri="{FF2B5EF4-FFF2-40B4-BE49-F238E27FC236}">
                <a16:creationId xmlns:a16="http://schemas.microsoft.com/office/drawing/2014/main" id="{75787ED0-E051-4F76-9878-C33BCFB163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BACAF83-F26E-4AAE-93B0-58CD2FD4C60A}"/>
              </a:ext>
            </a:extLst>
          </p:cNvPr>
          <p:cNvSpPr>
            <a:spLocks noGrp="1"/>
          </p:cNvSpPr>
          <p:nvPr>
            <p:ph type="sldNum" sz="quarter" idx="12"/>
          </p:nvPr>
        </p:nvSpPr>
        <p:spPr/>
        <p:txBody>
          <a:body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825246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05C7173-ABEB-4898-9690-AB8EDAB3BD2B}"/>
              </a:ext>
            </a:extLst>
          </p:cNvPr>
          <p:cNvSpPr>
            <a:spLocks noGrp="1"/>
          </p:cNvSpPr>
          <p:nvPr>
            <p:ph type="dt" sz="half" idx="10"/>
          </p:nvPr>
        </p:nvSpPr>
        <p:spPr/>
        <p:txBody>
          <a:bodyPr/>
          <a:lstStyle/>
          <a:p>
            <a:fld id="{E1A6C6FF-88A3-4C10-B697-9FE90D9AFF93}" type="datetimeFigureOut">
              <a:rPr lang="zh-CN" altLang="en-US" smtClean="0"/>
              <a:t>2023/2/16</a:t>
            </a:fld>
            <a:endParaRPr lang="zh-CN" altLang="en-US"/>
          </a:p>
        </p:txBody>
      </p:sp>
      <p:sp>
        <p:nvSpPr>
          <p:cNvPr id="3" name="页脚占位符 2">
            <a:extLst>
              <a:ext uri="{FF2B5EF4-FFF2-40B4-BE49-F238E27FC236}">
                <a16:creationId xmlns:a16="http://schemas.microsoft.com/office/drawing/2014/main" id="{C3400624-8F7C-46AA-BA72-C3C7C8F6805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D64C75F-6CFD-47E5-80F9-0BD7BD2CA5F8}"/>
              </a:ext>
            </a:extLst>
          </p:cNvPr>
          <p:cNvSpPr>
            <a:spLocks noGrp="1"/>
          </p:cNvSpPr>
          <p:nvPr>
            <p:ph type="sldNum" sz="quarter" idx="12"/>
          </p:nvPr>
        </p:nvSpPr>
        <p:spPr/>
        <p:txBody>
          <a:body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1303317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50F58-FCBA-480C-9A43-BE945C9EDD4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CFCF504-C432-4922-B62C-374E99B10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CA14C93-DEB0-4CB7-8BB2-27F80EFE5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945B3A-66F8-464D-9535-82535328A2E7}"/>
              </a:ext>
            </a:extLst>
          </p:cNvPr>
          <p:cNvSpPr>
            <a:spLocks noGrp="1"/>
          </p:cNvSpPr>
          <p:nvPr>
            <p:ph type="dt" sz="half" idx="10"/>
          </p:nvPr>
        </p:nvSpPr>
        <p:spPr/>
        <p:txBody>
          <a:bodyPr/>
          <a:lstStyle/>
          <a:p>
            <a:fld id="{E1A6C6FF-88A3-4C10-B697-9FE90D9AFF93}" type="datetimeFigureOut">
              <a:rPr lang="zh-CN" altLang="en-US" smtClean="0"/>
              <a:t>2023/2/16</a:t>
            </a:fld>
            <a:endParaRPr lang="zh-CN" altLang="en-US"/>
          </a:p>
        </p:txBody>
      </p:sp>
      <p:sp>
        <p:nvSpPr>
          <p:cNvPr id="6" name="页脚占位符 5">
            <a:extLst>
              <a:ext uri="{FF2B5EF4-FFF2-40B4-BE49-F238E27FC236}">
                <a16:creationId xmlns:a16="http://schemas.microsoft.com/office/drawing/2014/main" id="{F7EA2B6C-5DA2-4150-9EBF-4FB8812ADD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357770-0F70-4634-8326-3689140F3B43}"/>
              </a:ext>
            </a:extLst>
          </p:cNvPr>
          <p:cNvSpPr>
            <a:spLocks noGrp="1"/>
          </p:cNvSpPr>
          <p:nvPr>
            <p:ph type="sldNum" sz="quarter" idx="12"/>
          </p:nvPr>
        </p:nvSpPr>
        <p:spPr/>
        <p:txBody>
          <a:body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113379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80443-6A35-4B80-B389-89918396E6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3BA99B2-5A99-473C-9A74-04D928F63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4A0913-839E-41A7-86B5-0A86DE964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2B4983-D545-441A-83E0-02D5D963211A}"/>
              </a:ext>
            </a:extLst>
          </p:cNvPr>
          <p:cNvSpPr>
            <a:spLocks noGrp="1"/>
          </p:cNvSpPr>
          <p:nvPr>
            <p:ph type="dt" sz="half" idx="10"/>
          </p:nvPr>
        </p:nvSpPr>
        <p:spPr/>
        <p:txBody>
          <a:bodyPr/>
          <a:lstStyle/>
          <a:p>
            <a:fld id="{E1A6C6FF-88A3-4C10-B697-9FE90D9AFF93}" type="datetimeFigureOut">
              <a:rPr lang="zh-CN" altLang="en-US" smtClean="0"/>
              <a:t>2023/2/16</a:t>
            </a:fld>
            <a:endParaRPr lang="zh-CN" altLang="en-US"/>
          </a:p>
        </p:txBody>
      </p:sp>
      <p:sp>
        <p:nvSpPr>
          <p:cNvPr id="6" name="页脚占位符 5">
            <a:extLst>
              <a:ext uri="{FF2B5EF4-FFF2-40B4-BE49-F238E27FC236}">
                <a16:creationId xmlns:a16="http://schemas.microsoft.com/office/drawing/2014/main" id="{FF1EECA5-80AC-4CE2-86B6-2685960D88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84D364-B523-41F3-80B0-D33C5ABE2761}"/>
              </a:ext>
            </a:extLst>
          </p:cNvPr>
          <p:cNvSpPr>
            <a:spLocks noGrp="1"/>
          </p:cNvSpPr>
          <p:nvPr>
            <p:ph type="sldNum" sz="quarter" idx="12"/>
          </p:nvPr>
        </p:nvSpPr>
        <p:spPr/>
        <p:txBody>
          <a:body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3912106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2DDA688-37FA-4008-B04F-409109533D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2810BA7-1B99-4022-9D92-F8B7DBB39D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046474-D875-4C63-80B4-B57950CCE1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6C6FF-88A3-4C10-B697-9FE90D9AFF93}" type="datetimeFigureOut">
              <a:rPr lang="zh-CN" altLang="en-US" smtClean="0"/>
              <a:t>2023/2/16</a:t>
            </a:fld>
            <a:endParaRPr lang="zh-CN" altLang="en-US"/>
          </a:p>
        </p:txBody>
      </p:sp>
      <p:sp>
        <p:nvSpPr>
          <p:cNvPr id="5" name="页脚占位符 4">
            <a:extLst>
              <a:ext uri="{FF2B5EF4-FFF2-40B4-BE49-F238E27FC236}">
                <a16:creationId xmlns:a16="http://schemas.microsoft.com/office/drawing/2014/main" id="{6ABA7C78-C642-48DE-8793-35FEAD24A4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F098989-E4FD-4A33-ABB5-F2D36FBE0B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C1B8E-71C3-4E73-93B5-77861A8CAABA}" type="slidenum">
              <a:rPr lang="zh-CN" altLang="en-US" smtClean="0"/>
              <a:t>‹#›</a:t>
            </a:fld>
            <a:endParaRPr lang="zh-CN" altLang="en-US"/>
          </a:p>
        </p:txBody>
      </p:sp>
    </p:spTree>
    <p:extLst>
      <p:ext uri="{BB962C8B-B14F-4D97-AF65-F5344CB8AC3E}">
        <p14:creationId xmlns:p14="http://schemas.microsoft.com/office/powerpoint/2010/main" val="193803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60.png"/><Relationship Id="rId5" Type="http://schemas.openxmlformats.org/officeDocument/2006/relationships/image" Target="../media/image3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png"/><Relationship Id="rId7"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65.sv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67.jpe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71.jpe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jpeg"/><Relationship Id="rId3" Type="http://schemas.openxmlformats.org/officeDocument/2006/relationships/image" Target="../media/image4.png"/><Relationship Id="rId7" Type="http://schemas.openxmlformats.org/officeDocument/2006/relationships/image" Target="../media/image75.png"/><Relationship Id="rId12" Type="http://schemas.openxmlformats.org/officeDocument/2006/relationships/image" Target="../media/image80.jpeg"/><Relationship Id="rId2" Type="http://schemas.openxmlformats.org/officeDocument/2006/relationships/notesSlide" Target="../notesSlides/notesSlide38.xml"/><Relationship Id="rId16"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74.gif"/><Relationship Id="rId11" Type="http://schemas.openxmlformats.org/officeDocument/2006/relationships/image" Target="../media/image79.png"/><Relationship Id="rId5" Type="http://schemas.openxmlformats.org/officeDocument/2006/relationships/image" Target="../media/image73.gif"/><Relationship Id="rId15" Type="http://schemas.openxmlformats.org/officeDocument/2006/relationships/image" Target="../media/image83.jpeg"/><Relationship Id="rId10" Type="http://schemas.openxmlformats.org/officeDocument/2006/relationships/image" Target="../media/image78.png"/><Relationship Id="rId4" Type="http://schemas.openxmlformats.org/officeDocument/2006/relationships/image" Target="../media/image2.png"/><Relationship Id="rId9" Type="http://schemas.openxmlformats.org/officeDocument/2006/relationships/image" Target="../media/image77.png"/><Relationship Id="rId14" Type="http://schemas.openxmlformats.org/officeDocument/2006/relationships/image" Target="../media/image82.png"/></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88.jpeg"/><Relationship Id="rId3" Type="http://schemas.openxmlformats.org/officeDocument/2006/relationships/image" Target="../media/image4.png"/><Relationship Id="rId7" Type="http://schemas.openxmlformats.org/officeDocument/2006/relationships/diagramLayout" Target="../diagrams/layout1.xml"/><Relationship Id="rId12" Type="http://schemas.openxmlformats.org/officeDocument/2006/relationships/image" Target="../media/image87.jpe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diagramData" Target="../diagrams/data1.xml"/><Relationship Id="rId11" Type="http://schemas.openxmlformats.org/officeDocument/2006/relationships/image" Target="../media/image86.jpg"/><Relationship Id="rId5" Type="http://schemas.openxmlformats.org/officeDocument/2006/relationships/image" Target="../media/image85.png"/><Relationship Id="rId15" Type="http://schemas.openxmlformats.org/officeDocument/2006/relationships/image" Target="../media/image90.pn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 Id="rId14"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notesSlide" Target="../notesSlides/notesSlide43.xml"/><Relationship Id="rId7" Type="http://schemas.openxmlformats.org/officeDocument/2006/relationships/image" Target="../media/image94.jpe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93.jpeg"/><Relationship Id="rId5" Type="http://schemas.openxmlformats.org/officeDocument/2006/relationships/image" Target="../media/image2.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96.png"/><Relationship Id="rId5" Type="http://schemas.openxmlformats.org/officeDocument/2006/relationships/image" Target="../media/image2.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45.xml"/><Relationship Id="rId7" Type="http://schemas.openxmlformats.org/officeDocument/2006/relationships/image" Target="../media/image99.gif"/><Relationship Id="rId12" Type="http://schemas.openxmlformats.org/officeDocument/2006/relationships/image" Target="../media/image103.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410.png"/><Relationship Id="rId13" Type="http://schemas.openxmlformats.org/officeDocument/2006/relationships/image" Target="../media/image2910.png"/><Relationship Id="rId18" Type="http://schemas.openxmlformats.org/officeDocument/2006/relationships/image" Target="../media/image340.png"/><Relationship Id="rId26" Type="http://schemas.openxmlformats.org/officeDocument/2006/relationships/image" Target="../media/image4.png"/><Relationship Id="rId21" Type="http://schemas.openxmlformats.org/officeDocument/2006/relationships/image" Target="../media/image14.png"/><Relationship Id="rId7" Type="http://schemas.openxmlformats.org/officeDocument/2006/relationships/image" Target="../media/image2310.png"/><Relationship Id="rId12" Type="http://schemas.openxmlformats.org/officeDocument/2006/relationships/image" Target="../media/image2810.png"/><Relationship Id="rId17" Type="http://schemas.openxmlformats.org/officeDocument/2006/relationships/image" Target="../media/image330.png"/><Relationship Id="rId25"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320.png"/><Relationship Id="rId20" Type="http://schemas.openxmlformats.org/officeDocument/2006/relationships/image" Target="../media/image13.png"/><Relationship Id="rId1" Type="http://schemas.openxmlformats.org/officeDocument/2006/relationships/slideLayout" Target="../slideLayouts/slideLayout2.xml"/><Relationship Id="rId11" Type="http://schemas.openxmlformats.org/officeDocument/2006/relationships/image" Target="../media/image2710.png"/><Relationship Id="rId24" Type="http://schemas.openxmlformats.org/officeDocument/2006/relationships/image" Target="../media/image17.png"/><Relationship Id="rId15" Type="http://schemas.openxmlformats.org/officeDocument/2006/relationships/image" Target="../media/image316.png"/><Relationship Id="rId23" Type="http://schemas.openxmlformats.org/officeDocument/2006/relationships/image" Target="../media/image16.png"/><Relationship Id="rId10" Type="http://schemas.openxmlformats.org/officeDocument/2006/relationships/image" Target="../media/image2610.png"/><Relationship Id="rId19" Type="http://schemas.openxmlformats.org/officeDocument/2006/relationships/image" Target="../media/image12.png"/><Relationship Id="rId9" Type="http://schemas.openxmlformats.org/officeDocument/2006/relationships/image" Target="../media/image2510.png"/><Relationship Id="rId14" Type="http://schemas.openxmlformats.org/officeDocument/2006/relationships/image" Target="../media/image303.png"/><Relationship Id="rId22" Type="http://schemas.openxmlformats.org/officeDocument/2006/relationships/image" Target="../media/image15.png"/><Relationship Id="rId27"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410.png"/><Relationship Id="rId13" Type="http://schemas.openxmlformats.org/officeDocument/2006/relationships/image" Target="../media/image2910.png"/><Relationship Id="rId18" Type="http://schemas.openxmlformats.org/officeDocument/2006/relationships/image" Target="../media/image340.png"/><Relationship Id="rId26" Type="http://schemas.openxmlformats.org/officeDocument/2006/relationships/image" Target="../media/image26.png"/><Relationship Id="rId21" Type="http://schemas.openxmlformats.org/officeDocument/2006/relationships/image" Target="../media/image21.png"/><Relationship Id="rId7" Type="http://schemas.openxmlformats.org/officeDocument/2006/relationships/image" Target="../media/image2310.png"/><Relationship Id="rId12" Type="http://schemas.openxmlformats.org/officeDocument/2006/relationships/image" Target="../media/image2810.png"/><Relationship Id="rId17" Type="http://schemas.openxmlformats.org/officeDocument/2006/relationships/image" Target="../media/image330.png"/><Relationship Id="rId25"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320.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2.xml"/><Relationship Id="rId11" Type="http://schemas.openxmlformats.org/officeDocument/2006/relationships/image" Target="../media/image2710.png"/><Relationship Id="rId24" Type="http://schemas.openxmlformats.org/officeDocument/2006/relationships/image" Target="../media/image24.png"/><Relationship Id="rId32" Type="http://schemas.openxmlformats.org/officeDocument/2006/relationships/image" Target="../media/image2.png"/><Relationship Id="rId15" Type="http://schemas.openxmlformats.org/officeDocument/2006/relationships/image" Target="../media/image316.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2610.png"/><Relationship Id="rId19" Type="http://schemas.openxmlformats.org/officeDocument/2006/relationships/image" Target="../media/image19.png"/><Relationship Id="rId31" Type="http://schemas.openxmlformats.org/officeDocument/2006/relationships/image" Target="../media/image4.png"/><Relationship Id="rId9" Type="http://schemas.openxmlformats.org/officeDocument/2006/relationships/image" Target="../media/image2510.png"/><Relationship Id="rId14" Type="http://schemas.openxmlformats.org/officeDocument/2006/relationships/image" Target="../media/image303.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3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74892" y="2631434"/>
            <a:ext cx="8442215"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dirty="0" err="1">
                <a:latin typeface="Times New Roman" panose="02020603050405020304" pitchFamily="18" charset="0"/>
                <a:cs typeface="Times New Roman" panose="02020603050405020304" pitchFamily="18" charset="0"/>
              </a:rPr>
              <a:t>ChatGPT</a:t>
            </a:r>
            <a:endParaRPr kumimoji="0" lang="zh-CN" altLang="en-US" sz="6000" i="0" u="none" strike="noStrike" kern="1200" cap="none" spc="0" normalizeH="0" baseline="0" noProof="0" dirty="0">
              <a:ln>
                <a:solidFill>
                  <a:prstClr val="black"/>
                </a:solid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1992516" y="3826578"/>
            <a:ext cx="3052243" cy="108754"/>
          </a:xfrm>
          <a:prstGeom prst="rect">
            <a:avLst/>
          </a:prstGeom>
          <a:solidFill>
            <a:schemeClr val="accent2"/>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p:cNvSpPr/>
          <p:nvPr/>
        </p:nvSpPr>
        <p:spPr>
          <a:xfrm>
            <a:off x="4576950" y="3825857"/>
            <a:ext cx="3052243" cy="108754"/>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p:cNvSpPr/>
          <p:nvPr/>
        </p:nvSpPr>
        <p:spPr>
          <a:xfrm>
            <a:off x="7309869" y="3829932"/>
            <a:ext cx="3052243" cy="108754"/>
          </a:xfrm>
          <a:prstGeom prst="rect">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 name="组合 2">
            <a:extLst>
              <a:ext uri="{FF2B5EF4-FFF2-40B4-BE49-F238E27FC236}">
                <a16:creationId xmlns:a16="http://schemas.microsoft.com/office/drawing/2014/main" id="{012E22C8-BD65-4921-A0EB-7188E48469F9}"/>
              </a:ext>
            </a:extLst>
          </p:cNvPr>
          <p:cNvGrpSpPr/>
          <p:nvPr/>
        </p:nvGrpSpPr>
        <p:grpSpPr>
          <a:xfrm>
            <a:off x="1544028" y="5879092"/>
            <a:ext cx="9099185" cy="981145"/>
            <a:chOff x="20024" y="5879088"/>
            <a:chExt cx="9099185" cy="981145"/>
          </a:xfrm>
        </p:grpSpPr>
        <p:sp>
          <p:nvSpPr>
            <p:cNvPr id="10" name="椭圆 9"/>
            <p:cNvSpPr/>
            <p:nvPr/>
          </p:nvSpPr>
          <p:spPr>
            <a:xfrm>
              <a:off x="20024" y="5947626"/>
              <a:ext cx="693683" cy="69368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椭圆 18"/>
            <p:cNvSpPr/>
            <p:nvPr/>
          </p:nvSpPr>
          <p:spPr>
            <a:xfrm>
              <a:off x="1707837" y="6117163"/>
              <a:ext cx="693683" cy="69368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椭圆 19"/>
            <p:cNvSpPr/>
            <p:nvPr/>
          </p:nvSpPr>
          <p:spPr>
            <a:xfrm>
              <a:off x="3382224" y="6154932"/>
              <a:ext cx="693683" cy="69368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椭圆 20"/>
            <p:cNvSpPr/>
            <p:nvPr/>
          </p:nvSpPr>
          <p:spPr>
            <a:xfrm>
              <a:off x="8425526" y="5912216"/>
              <a:ext cx="693683" cy="69368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椭圆 21"/>
            <p:cNvSpPr/>
            <p:nvPr/>
          </p:nvSpPr>
          <p:spPr>
            <a:xfrm>
              <a:off x="25933" y="5879088"/>
              <a:ext cx="176847" cy="193605"/>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椭圆 22"/>
            <p:cNvSpPr/>
            <p:nvPr/>
          </p:nvSpPr>
          <p:spPr>
            <a:xfrm>
              <a:off x="2945874" y="6495919"/>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椭圆 23"/>
            <p:cNvSpPr/>
            <p:nvPr/>
          </p:nvSpPr>
          <p:spPr>
            <a:xfrm>
              <a:off x="5951167" y="6524504"/>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椭圆 25"/>
            <p:cNvSpPr/>
            <p:nvPr/>
          </p:nvSpPr>
          <p:spPr>
            <a:xfrm>
              <a:off x="1439026" y="6107862"/>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椭圆 26"/>
            <p:cNvSpPr/>
            <p:nvPr/>
          </p:nvSpPr>
          <p:spPr>
            <a:xfrm>
              <a:off x="1073442" y="660078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椭圆 27"/>
            <p:cNvSpPr/>
            <p:nvPr/>
          </p:nvSpPr>
          <p:spPr>
            <a:xfrm>
              <a:off x="2243254" y="6610985"/>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椭圆 28"/>
            <p:cNvSpPr/>
            <p:nvPr/>
          </p:nvSpPr>
          <p:spPr>
            <a:xfrm>
              <a:off x="4057560" y="6687270"/>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椭圆 29"/>
            <p:cNvSpPr/>
            <p:nvPr/>
          </p:nvSpPr>
          <p:spPr>
            <a:xfrm>
              <a:off x="6282858" y="6194711"/>
              <a:ext cx="172963" cy="17296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椭圆 30"/>
            <p:cNvSpPr/>
            <p:nvPr/>
          </p:nvSpPr>
          <p:spPr>
            <a:xfrm>
              <a:off x="7326569" y="6662551"/>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椭圆 31"/>
            <p:cNvSpPr/>
            <p:nvPr/>
          </p:nvSpPr>
          <p:spPr>
            <a:xfrm>
              <a:off x="7807234" y="6367674"/>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椭圆 32"/>
            <p:cNvSpPr/>
            <p:nvPr/>
          </p:nvSpPr>
          <p:spPr>
            <a:xfrm>
              <a:off x="8926139" y="5882386"/>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椭圆 33"/>
            <p:cNvSpPr/>
            <p:nvPr/>
          </p:nvSpPr>
          <p:spPr>
            <a:xfrm>
              <a:off x="4438233" y="6284154"/>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椭圆 34"/>
            <p:cNvSpPr/>
            <p:nvPr/>
          </p:nvSpPr>
          <p:spPr>
            <a:xfrm>
              <a:off x="2702536" y="6273681"/>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椭圆 35"/>
            <p:cNvSpPr/>
            <p:nvPr/>
          </p:nvSpPr>
          <p:spPr>
            <a:xfrm>
              <a:off x="3297132" y="6278735"/>
              <a:ext cx="88940" cy="88940"/>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椭圆 36"/>
            <p:cNvSpPr/>
            <p:nvPr/>
          </p:nvSpPr>
          <p:spPr>
            <a:xfrm>
              <a:off x="703266" y="6201439"/>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椭圆 37"/>
            <p:cNvSpPr/>
            <p:nvPr/>
          </p:nvSpPr>
          <p:spPr>
            <a:xfrm>
              <a:off x="4670503" y="6559421"/>
              <a:ext cx="276093" cy="27609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椭圆 38"/>
            <p:cNvSpPr/>
            <p:nvPr/>
          </p:nvSpPr>
          <p:spPr>
            <a:xfrm>
              <a:off x="4162487" y="6658610"/>
              <a:ext cx="88940" cy="88940"/>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椭圆 39"/>
            <p:cNvSpPr/>
            <p:nvPr/>
          </p:nvSpPr>
          <p:spPr>
            <a:xfrm>
              <a:off x="8016043" y="6072693"/>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椭圆 40"/>
            <p:cNvSpPr/>
            <p:nvPr/>
          </p:nvSpPr>
          <p:spPr>
            <a:xfrm>
              <a:off x="7753564" y="6072693"/>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椭圆 41"/>
            <p:cNvSpPr/>
            <p:nvPr/>
          </p:nvSpPr>
          <p:spPr>
            <a:xfrm>
              <a:off x="6761578" y="6080068"/>
              <a:ext cx="693683" cy="69368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椭圆 42"/>
            <p:cNvSpPr/>
            <p:nvPr/>
          </p:nvSpPr>
          <p:spPr>
            <a:xfrm>
              <a:off x="5063324" y="6162624"/>
              <a:ext cx="693683" cy="69368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椭圆 44">
              <a:extLst>
                <a:ext uri="{FF2B5EF4-FFF2-40B4-BE49-F238E27FC236}">
                  <a16:creationId xmlns:a16="http://schemas.microsoft.com/office/drawing/2014/main" id="{7E0B53D4-A045-49A9-8C8C-9DF4005A4331}"/>
                </a:ext>
              </a:extLst>
            </p:cNvPr>
            <p:cNvSpPr/>
            <p:nvPr/>
          </p:nvSpPr>
          <p:spPr>
            <a:xfrm>
              <a:off x="8459832" y="649591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椭圆 45">
              <a:extLst>
                <a:ext uri="{FF2B5EF4-FFF2-40B4-BE49-F238E27FC236}">
                  <a16:creationId xmlns:a16="http://schemas.microsoft.com/office/drawing/2014/main" id="{1421E884-A45D-45A8-A44C-CE8BF982BBAE}"/>
                </a:ext>
              </a:extLst>
            </p:cNvPr>
            <p:cNvSpPr/>
            <p:nvPr/>
          </p:nvSpPr>
          <p:spPr>
            <a:xfrm>
              <a:off x="5614304" y="6546862"/>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椭圆 46">
              <a:extLst>
                <a:ext uri="{FF2B5EF4-FFF2-40B4-BE49-F238E27FC236}">
                  <a16:creationId xmlns:a16="http://schemas.microsoft.com/office/drawing/2014/main" id="{12AC8208-B3C9-4DE5-89F0-C20C2331F9F9}"/>
                </a:ext>
              </a:extLst>
            </p:cNvPr>
            <p:cNvSpPr/>
            <p:nvPr/>
          </p:nvSpPr>
          <p:spPr>
            <a:xfrm>
              <a:off x="8912228" y="6641727"/>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椭圆 47">
              <a:extLst>
                <a:ext uri="{FF2B5EF4-FFF2-40B4-BE49-F238E27FC236}">
                  <a16:creationId xmlns:a16="http://schemas.microsoft.com/office/drawing/2014/main" id="{1E937E1C-86D2-4330-B571-18DB8B748DA9}"/>
                </a:ext>
              </a:extLst>
            </p:cNvPr>
            <p:cNvSpPr/>
            <p:nvPr/>
          </p:nvSpPr>
          <p:spPr>
            <a:xfrm>
              <a:off x="48253" y="6524503"/>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椭圆 48">
              <a:extLst>
                <a:ext uri="{FF2B5EF4-FFF2-40B4-BE49-F238E27FC236}">
                  <a16:creationId xmlns:a16="http://schemas.microsoft.com/office/drawing/2014/main" id="{0D533017-1795-404B-9587-6292AFCE106D}"/>
                </a:ext>
              </a:extLst>
            </p:cNvPr>
            <p:cNvSpPr/>
            <p:nvPr/>
          </p:nvSpPr>
          <p:spPr>
            <a:xfrm>
              <a:off x="2262414" y="6236896"/>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椭圆 50">
              <a:extLst>
                <a:ext uri="{FF2B5EF4-FFF2-40B4-BE49-F238E27FC236}">
                  <a16:creationId xmlns:a16="http://schemas.microsoft.com/office/drawing/2014/main" id="{7584CB61-2A79-438B-B2AB-7E148F2D2297}"/>
                </a:ext>
              </a:extLst>
            </p:cNvPr>
            <p:cNvSpPr/>
            <p:nvPr/>
          </p:nvSpPr>
          <p:spPr>
            <a:xfrm>
              <a:off x="4890361" y="6479165"/>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pic>
        <p:nvPicPr>
          <p:cNvPr id="44" name="Picture 5">
            <a:extLst>
              <a:ext uri="{FF2B5EF4-FFF2-40B4-BE49-F238E27FC236}">
                <a16:creationId xmlns:a16="http://schemas.microsoft.com/office/drawing/2014/main" id="{AF2921B8-23BB-4BF5-846A-EFA9D4D03AA1}"/>
              </a:ext>
            </a:extLst>
          </p:cNvPr>
          <p:cNvPicPr>
            <a:picLocks noChangeAspect="1" noChangeArrowheads="1"/>
          </p:cNvPicPr>
          <p:nvPr/>
        </p:nvPicPr>
        <p:blipFill>
          <a:blip r:embed="rId3" cstate="print"/>
          <a:srcRect/>
          <a:stretch>
            <a:fillRect/>
          </a:stretch>
        </p:blipFill>
        <p:spPr bwMode="auto">
          <a:xfrm>
            <a:off x="4272072" y="903537"/>
            <a:ext cx="1112409" cy="1112409"/>
          </a:xfrm>
          <a:prstGeom prst="rect">
            <a:avLst/>
          </a:prstGeom>
          <a:noFill/>
          <a:ln w="9525">
            <a:noFill/>
            <a:miter lim="800000"/>
            <a:headEnd/>
            <a:tailEnd/>
          </a:ln>
        </p:spPr>
      </p:pic>
      <p:pic>
        <p:nvPicPr>
          <p:cNvPr id="50" name="图片 49">
            <a:extLst>
              <a:ext uri="{FF2B5EF4-FFF2-40B4-BE49-F238E27FC236}">
                <a16:creationId xmlns:a16="http://schemas.microsoft.com/office/drawing/2014/main" id="{27D701D2-5A1A-4E31-A893-761AA63ECCC4}"/>
              </a:ext>
            </a:extLst>
          </p:cNvPr>
          <p:cNvPicPr>
            <a:picLocks noChangeAspect="1"/>
          </p:cNvPicPr>
          <p:nvPr/>
        </p:nvPicPr>
        <p:blipFill>
          <a:blip r:embed="rId4"/>
          <a:srcRect/>
          <a:stretch/>
        </p:blipFill>
        <p:spPr>
          <a:xfrm>
            <a:off x="5514583" y="940044"/>
            <a:ext cx="2292279" cy="1031707"/>
          </a:xfrm>
          <a:prstGeom prst="rect">
            <a:avLst/>
          </a:prstGeom>
        </p:spPr>
      </p:pic>
      <p:sp>
        <p:nvSpPr>
          <p:cNvPr id="2" name="文本框 1">
            <a:extLst>
              <a:ext uri="{FF2B5EF4-FFF2-40B4-BE49-F238E27FC236}">
                <a16:creationId xmlns:a16="http://schemas.microsoft.com/office/drawing/2014/main" id="{22FBFF22-DA6D-6D9D-942D-3FD15B4C51C0}"/>
              </a:ext>
            </a:extLst>
          </p:cNvPr>
          <p:cNvSpPr txBox="1"/>
          <p:nvPr/>
        </p:nvSpPr>
        <p:spPr>
          <a:xfrm>
            <a:off x="4772560" y="4466949"/>
            <a:ext cx="2646878" cy="830997"/>
          </a:xfrm>
          <a:prstGeom prst="rect">
            <a:avLst/>
          </a:prstGeom>
          <a:noFill/>
        </p:spPr>
        <p:txBody>
          <a:bodyPr wrap="none" rtlCol="0">
            <a:spAutoFit/>
          </a:bodyPr>
          <a:lstStyle/>
          <a:p>
            <a:pPr algn="ct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四川大学数据智能</a:t>
            </a:r>
          </a:p>
          <a:p>
            <a:pPr algn="ct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与计算艺术实验室</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GPT-2</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mc:AlternateContent xmlns:mc="http://schemas.openxmlformats.org/markup-compatibility/2006" xmlns:a14="http://schemas.microsoft.com/office/drawing/2010/main">
        <mc:Choice Requires="a14">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10069749"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GPT-1</a:t>
                </a:r>
                <a:r>
                  <a:rPr lang="zh-CN" altLang="en-US" sz="2000" dirty="0">
                    <a:latin typeface="Times New Roman" panose="02020603050405020304" pitchFamily="18" charset="0"/>
                    <a:cs typeface="Times New Roman" panose="02020603050405020304" pitchFamily="18" charset="0"/>
                  </a:rPr>
                  <a:t>采用的概率条件模型为</a:t>
                </a:r>
                <a14:m>
                  <m:oMath xmlns:m="http://schemas.openxmlformats.org/officeDocument/2006/math">
                    <m:r>
                      <m:rPr>
                        <m:sty m:val="p"/>
                      </m:rPr>
                      <a:rPr lang="en-US" altLang="zh-CN" sz="2000" b="0" i="0" smtClean="0">
                        <a:latin typeface="Cambria Math" panose="02040503050406030204" pitchFamily="18" charset="0"/>
                        <a:cs typeface="Times New Roman" panose="02020603050405020304" pitchFamily="18" charset="0"/>
                      </a:rPr>
                      <m:t>P</m:t>
                    </m:r>
                    <m:r>
                      <a:rPr lang="en-US" altLang="zh-CN" sz="2000" b="0" i="0"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output</m:t>
                    </m:r>
                    <m:r>
                      <a:rPr lang="en-US" altLang="zh-CN" sz="2000" b="0" i="0"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input</m:t>
                    </m:r>
                    <m:r>
                      <a:rPr lang="en-US" altLang="zh-CN" sz="2000" b="0" i="0" smtClean="0">
                        <a:latin typeface="Cambria Math" panose="02040503050406030204" pitchFamily="18" charset="0"/>
                        <a:cs typeface="Times New Roman" panose="02020603050405020304" pitchFamily="18" charset="0"/>
                      </a:rPr>
                      <m:t>)</m:t>
                    </m:r>
                  </m:oMath>
                </a14:m>
                <a:r>
                  <a:rPr lang="zh-CN" altLang="en-US" sz="2000" i="1"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GPT-2</a:t>
                </a:r>
                <a:r>
                  <a:rPr lang="zh-CN" altLang="en-US" sz="2000" dirty="0">
                    <a:latin typeface="Times New Roman" panose="02020603050405020304" pitchFamily="18" charset="0"/>
                    <a:cs typeface="Times New Roman" panose="02020603050405020304" pitchFamily="18" charset="0"/>
                  </a:rPr>
                  <a:t>旨在使用相同的无监督模型学习多个任务，将学习目标修改为</a:t>
                </a:r>
                <a14:m>
                  <m:oMath xmlns:m="http://schemas.openxmlformats.org/officeDocument/2006/math">
                    <m:r>
                      <m:rPr>
                        <m:sty m:val="p"/>
                      </m:rPr>
                      <a:rPr lang="en-US" altLang="zh-CN" sz="2000" i="0">
                        <a:latin typeface="Cambria Math" panose="02040503050406030204" pitchFamily="18" charset="0"/>
                        <a:cs typeface="Times New Roman" panose="02020603050405020304" pitchFamily="18" charset="0"/>
                      </a:rPr>
                      <m:t>P</m:t>
                    </m:r>
                    <m:r>
                      <a:rPr lang="en-US" altLang="zh-CN" sz="2000" i="0">
                        <a:latin typeface="Cambria Math" panose="02040503050406030204" pitchFamily="18" charset="0"/>
                        <a:cs typeface="Times New Roman" panose="02020603050405020304" pitchFamily="18" charset="0"/>
                      </a:rPr>
                      <m:t>(</m:t>
                    </m:r>
                    <m:r>
                      <m:rPr>
                        <m:sty m:val="p"/>
                      </m:rPr>
                      <a:rPr lang="en-US" altLang="zh-CN" sz="2000" i="0">
                        <a:latin typeface="Cambria Math" panose="02040503050406030204" pitchFamily="18" charset="0"/>
                        <a:cs typeface="Times New Roman" panose="02020603050405020304" pitchFamily="18" charset="0"/>
                      </a:rPr>
                      <m:t>output</m:t>
                    </m:r>
                    <m:r>
                      <a:rPr lang="en-US" altLang="zh-CN" sz="2000" i="0">
                        <a:latin typeface="Cambria Math" panose="02040503050406030204" pitchFamily="18" charset="0"/>
                        <a:cs typeface="Times New Roman" panose="02020603050405020304" pitchFamily="18" charset="0"/>
                      </a:rPr>
                      <m:t>|</m:t>
                    </m:r>
                    <m:r>
                      <m:rPr>
                        <m:sty m:val="p"/>
                      </m:rPr>
                      <a:rPr lang="en-US" altLang="zh-CN" sz="2000" i="0">
                        <a:latin typeface="Cambria Math" panose="02040503050406030204" pitchFamily="18" charset="0"/>
                        <a:cs typeface="Times New Roman" panose="02020603050405020304" pitchFamily="18" charset="0"/>
                      </a:rPr>
                      <m:t>input</m:t>
                    </m:r>
                    <m:r>
                      <a:rPr lang="en-US" altLang="zh-CN" sz="2000" b="0" i="0"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task</m:t>
                    </m:r>
                    <m:r>
                      <a:rPr lang="en-US" altLang="zh-CN" sz="2000" i="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GPT-2</a:t>
                </a:r>
                <a:r>
                  <a:rPr lang="zh-CN" altLang="en-US" sz="2000" dirty="0">
                    <a:latin typeface="Times New Roman" panose="02020603050405020304" pitchFamily="18" charset="0"/>
                    <a:cs typeface="Times New Roman" panose="02020603050405020304" pitchFamily="18" charset="0"/>
                  </a:rPr>
                  <a:t>在下游任务中不进行微调，用</a:t>
                </a:r>
                <a:r>
                  <a:rPr lang="en-US" altLang="zh-CN" sz="2000" dirty="0">
                    <a:latin typeface="Times New Roman" panose="02020603050405020304" pitchFamily="18" charset="0"/>
                    <a:cs typeface="Times New Roman" panose="02020603050405020304" pitchFamily="18" charset="0"/>
                  </a:rPr>
                  <a:t>zero-shot</a:t>
                </a:r>
                <a:r>
                  <a:rPr lang="zh-CN" altLang="en-US" sz="2000" dirty="0">
                    <a:latin typeface="Times New Roman" panose="02020603050405020304" pitchFamily="18" charset="0"/>
                    <a:cs typeface="Times New Roman" panose="02020603050405020304" pitchFamily="18" charset="0"/>
                  </a:rPr>
                  <a:t>给出下游任务答案，模型根据给定的</a:t>
                </a:r>
                <a:r>
                  <a:rPr lang="zh-CN" altLang="en-US" sz="2000" b="1" dirty="0">
                    <a:latin typeface="Times New Roman" panose="02020603050405020304" pitchFamily="18" charset="0"/>
                    <a:cs typeface="Times New Roman" panose="02020603050405020304" pitchFamily="18" charset="0"/>
                  </a:rPr>
                  <a:t>文本指令</a:t>
                </a:r>
                <a:r>
                  <a:rPr lang="en-US" altLang="zh-CN" sz="2000" dirty="0">
                    <a:latin typeface="Times New Roman" panose="02020603050405020304" pitchFamily="18" charset="0"/>
                    <a:cs typeface="Times New Roman" panose="02020603050405020304" pitchFamily="18" charset="0"/>
                  </a:rPr>
                  <a:t>(prompt)</a:t>
                </a:r>
                <a:r>
                  <a:rPr lang="zh-CN" altLang="en-US" sz="2000" dirty="0">
                    <a:latin typeface="Times New Roman" panose="02020603050405020304" pitchFamily="18" charset="0"/>
                    <a:cs typeface="Times New Roman" panose="02020603050405020304" pitchFamily="18" charset="0"/>
                  </a:rPr>
                  <a:t>理解任务。</a:t>
                </a:r>
                <a:endParaRPr lang="en-US" altLang="zh-C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GPT-2</a:t>
                </a:r>
                <a:r>
                  <a:rPr lang="zh-CN" altLang="en-US" sz="2000" dirty="0">
                    <a:latin typeface="Times New Roman" panose="02020603050405020304" pitchFamily="18" charset="0"/>
                    <a:cs typeface="Times New Roman" panose="02020603050405020304" pitchFamily="18" charset="0"/>
                  </a:rPr>
                  <a:t>认为，</a:t>
                </a:r>
                <a:r>
                  <a:rPr lang="zh-CN" altLang="en-US" sz="2000" b="1" dirty="0">
                    <a:latin typeface="Times New Roman" panose="02020603050405020304" pitchFamily="18" charset="0"/>
                    <a:cs typeface="Times New Roman" panose="02020603050405020304" pitchFamily="18" charset="0"/>
                  </a:rPr>
                  <a:t>当语言模型的容量足够大时，它就足以覆盖所有的有监督任务</a:t>
                </a:r>
                <a:r>
                  <a:rPr lang="zh-CN" altLang="en-US" sz="2000" dirty="0">
                    <a:latin typeface="Times New Roman" panose="02020603050405020304" pitchFamily="18" charset="0"/>
                    <a:cs typeface="Times New Roman" panose="02020603050405020304" pitchFamily="18" charset="0"/>
                  </a:rPr>
                  <a:t>，也即所有有监督学习都是无监督语言模型的一个子集。</a:t>
                </a: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00" name="内容占位符 2">
                <a:extLst>
                  <a:ext uri="{FF2B5EF4-FFF2-40B4-BE49-F238E27FC236}">
                    <a16:creationId xmlns:a16="http://schemas.microsoft.com/office/drawing/2014/main" id="{1B8FEDFD-CC6A-4041-9563-3499B1144ED4}"/>
                  </a:ext>
                </a:extLst>
              </p:cNvPr>
              <p:cNvSpPr txBox="1">
                <a:spLocks noRot="1" noChangeAspect="1" noMove="1" noResize="1" noEditPoints="1" noAdjustHandles="1" noChangeArrowheads="1" noChangeShapeType="1" noTextEdit="1"/>
              </p:cNvSpPr>
              <p:nvPr/>
            </p:nvSpPr>
            <p:spPr>
              <a:xfrm>
                <a:off x="838200" y="1281683"/>
                <a:ext cx="10069749" cy="5198222"/>
              </a:xfrm>
              <a:prstGeom prst="rect">
                <a:avLst/>
              </a:prstGeom>
              <a:blipFill>
                <a:blip r:embed="rId5"/>
                <a:stretch>
                  <a:fillRect l="-545" t="-1290" r="-6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字方塊 12">
                <a:extLst>
                  <a:ext uri="{FF2B5EF4-FFF2-40B4-BE49-F238E27FC236}">
                    <a16:creationId xmlns:a16="http://schemas.microsoft.com/office/drawing/2014/main" id="{0958F66F-8C16-09EC-1EDE-D1776F777484}"/>
                  </a:ext>
                </a:extLst>
              </p:cNvPr>
              <p:cNvSpPr txBox="1"/>
              <p:nvPr/>
            </p:nvSpPr>
            <p:spPr>
              <a:xfrm>
                <a:off x="914015" y="3032185"/>
                <a:ext cx="7273367" cy="830997"/>
              </a:xfrm>
              <a:prstGeom prst="rect">
                <a:avLst/>
              </a:prstGeom>
              <a:noFill/>
            </p:spPr>
            <p:txBody>
              <a:bodyPr wrap="square" rtlCol="0">
                <a:spAutoFit/>
              </a:bodyPr>
              <a:lstStyle/>
              <a:p>
                <a:pPr defTabSz="457200"/>
                <a14:m>
                  <m:oMath xmlns:m="http://schemas.openxmlformats.org/officeDocument/2006/math">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𝑑</m:t>
                        </m:r>
                      </m:e>
                      <m:sub>
                        <m:r>
                          <a:rPr lang="en-US" altLang="zh-TW" sz="2400" i="1">
                            <a:solidFill>
                              <a:prstClr val="black"/>
                            </a:solidFill>
                            <a:latin typeface="Cambria Math" panose="02040503050406030204" pitchFamily="18" charset="0"/>
                          </a:rPr>
                          <m:t>1</m:t>
                        </m:r>
                      </m:sub>
                    </m:sSub>
                    <m:r>
                      <a:rPr lang="en-US" altLang="zh-TW" sz="2400" i="1">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𝑑</m:t>
                        </m:r>
                      </m:e>
                      <m:sub>
                        <m:r>
                          <a:rPr lang="en-US" altLang="zh-TW" sz="2400" i="1">
                            <a:solidFill>
                              <a:prstClr val="black"/>
                            </a:solidFill>
                            <a:latin typeface="Cambria Math" panose="02040503050406030204" pitchFamily="18" charset="0"/>
                          </a:rPr>
                          <m:t>2</m:t>
                        </m:r>
                      </m:sub>
                    </m:sSub>
                    <m:r>
                      <a:rPr lang="en-US" altLang="zh-TW" sz="2400" i="1">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𝑑</m:t>
                        </m:r>
                      </m:e>
                      <m:sub>
                        <m:r>
                          <a:rPr lang="en-US" altLang="zh-TW" sz="2400" i="1">
                            <a:solidFill>
                              <a:prstClr val="black"/>
                            </a:solidFill>
                            <a:latin typeface="Cambria Math" panose="02040503050406030204" pitchFamily="18" charset="0"/>
                            <a:ea typeface="Cambria Math" panose="02040503050406030204" pitchFamily="18" charset="0"/>
                          </a:rPr>
                          <m:t>𝑁</m:t>
                        </m:r>
                      </m:sub>
                    </m:sSub>
                  </m:oMath>
                </a14:m>
                <a:r>
                  <a:rPr lang="en-US" altLang="zh-TW" sz="2400" dirty="0">
                    <a:solidFill>
                      <a:prstClr val="black"/>
                    </a:solidFill>
                    <a:latin typeface="Times New Roman" panose="02020603050405020304" pitchFamily="18" charset="0"/>
                    <a:cs typeface="Times New Roman" panose="02020603050405020304" pitchFamily="18" charset="0"/>
                  </a:rPr>
                  <a:t>, </a:t>
                </a:r>
              </a:p>
              <a:p>
                <a:pPr defTabSz="457200"/>
                <a:r>
                  <a:rPr lang="zh-CN" altLang="en-US" sz="2400" dirty="0">
                    <a:latin typeface="Times New Roman" panose="02020603050405020304" pitchFamily="18" charset="0"/>
                    <a:cs typeface="Times New Roman" panose="02020603050405020304" pitchFamily="18" charset="0"/>
                  </a:rPr>
                  <a:t>“</a:t>
                </a:r>
                <a:r>
                  <a:rPr lang="en-US" altLang="zh-TW" sz="2400" dirty="0">
                    <a:solidFill>
                      <a:schemeClr val="accent1"/>
                    </a:solidFill>
                    <a:latin typeface="Times New Roman" panose="02020603050405020304" pitchFamily="18" charset="0"/>
                    <a:cs typeface="Times New Roman" panose="02020603050405020304" pitchFamily="18" charset="0"/>
                  </a:rPr>
                  <a:t>Q:</a:t>
                </a:r>
                <a:r>
                  <a:rPr lang="zh-CN" altLang="en-US" sz="2400" dirty="0">
                    <a:latin typeface="Times New Roman" panose="02020603050405020304" pitchFamily="18" charset="0"/>
                    <a:cs typeface="Times New Roman" panose="02020603050405020304" pitchFamily="18" charset="0"/>
                  </a:rPr>
                  <a:t>”</a:t>
                </a:r>
                <a:r>
                  <a:rPr lang="en-US" altLang="zh-TW" sz="24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𝑞</m:t>
                        </m:r>
                      </m:e>
                      <m:sub>
                        <m:r>
                          <a:rPr lang="en-US" altLang="zh-TW" sz="2400" i="1">
                            <a:solidFill>
                              <a:prstClr val="black"/>
                            </a:solidFill>
                            <a:latin typeface="Cambria Math" panose="02040503050406030204" pitchFamily="18" charset="0"/>
                          </a:rPr>
                          <m:t>1</m:t>
                        </m:r>
                      </m:sub>
                    </m:sSub>
                    <m:r>
                      <a:rPr lang="en-US" altLang="zh-TW" sz="2400" i="1">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𝑞</m:t>
                        </m:r>
                      </m:e>
                      <m:sub>
                        <m:r>
                          <a:rPr lang="en-US" altLang="zh-TW" sz="2400" i="1">
                            <a:solidFill>
                              <a:prstClr val="black"/>
                            </a:solidFill>
                            <a:latin typeface="Cambria Math" panose="02040503050406030204" pitchFamily="18" charset="0"/>
                          </a:rPr>
                          <m:t>2</m:t>
                        </m:r>
                      </m:sub>
                    </m:sSub>
                    <m:r>
                      <a:rPr lang="en-US" altLang="zh-TW" sz="2400" i="1">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𝑞</m:t>
                        </m:r>
                      </m:e>
                      <m:sub>
                        <m:r>
                          <a:rPr lang="en-US" altLang="zh-TW" sz="2400" i="1">
                            <a:solidFill>
                              <a:prstClr val="black"/>
                            </a:solidFill>
                            <a:latin typeface="Cambria Math" panose="02040503050406030204" pitchFamily="18" charset="0"/>
                            <a:ea typeface="Cambria Math" panose="02040503050406030204" pitchFamily="18" charset="0"/>
                          </a:rPr>
                          <m:t>𝑁</m:t>
                        </m:r>
                      </m:sub>
                    </m:sSub>
                  </m:oMath>
                </a14:m>
                <a:r>
                  <a:rPr lang="en-US" altLang="zh-TW" sz="2400" dirty="0">
                    <a:solidFill>
                      <a:prstClr val="black"/>
                    </a:solidFill>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TW" sz="2400" dirty="0">
                    <a:solidFill>
                      <a:schemeClr val="accent1"/>
                    </a:solidFill>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a:t>
                </a:r>
                <a:endParaRPr lang="zh-TW"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 name="文字方塊 12">
                <a:extLst>
                  <a:ext uri="{FF2B5EF4-FFF2-40B4-BE49-F238E27FC236}">
                    <a16:creationId xmlns:a16="http://schemas.microsoft.com/office/drawing/2014/main" id="{0958F66F-8C16-09EC-1EDE-D1776F777484}"/>
                  </a:ext>
                </a:extLst>
              </p:cNvPr>
              <p:cNvSpPr txBox="1">
                <a:spLocks noRot="1" noChangeAspect="1" noMove="1" noResize="1" noEditPoints="1" noAdjustHandles="1" noChangeArrowheads="1" noChangeShapeType="1" noTextEdit="1"/>
              </p:cNvSpPr>
              <p:nvPr/>
            </p:nvSpPr>
            <p:spPr>
              <a:xfrm>
                <a:off x="914015" y="3032185"/>
                <a:ext cx="7273367" cy="830997"/>
              </a:xfrm>
              <a:prstGeom prst="rect">
                <a:avLst/>
              </a:prstGeom>
              <a:blipFill>
                <a:blip r:embed="rId6"/>
                <a:stretch>
                  <a:fillRect l="-1341" t="-5839" b="-16058"/>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B38B188C-4D58-8D6F-7C5D-1A4C0F4AD6AB}"/>
              </a:ext>
            </a:extLst>
          </p:cNvPr>
          <p:cNvSpPr/>
          <p:nvPr/>
        </p:nvSpPr>
        <p:spPr>
          <a:xfrm>
            <a:off x="845838" y="2662340"/>
            <a:ext cx="3704860" cy="461665"/>
          </a:xfrm>
          <a:prstGeom prst="rect">
            <a:avLst/>
          </a:prstGeom>
        </p:spPr>
        <p:txBody>
          <a:bodyPr wrap="none">
            <a:spAutoFit/>
          </a:bodyPr>
          <a:lstStyle/>
          <a:p>
            <a:pPr marL="285750" indent="-285750" defTabSz="457200">
              <a:buFont typeface="Arial" panose="020B0604020202020204" pitchFamily="34" charset="0"/>
              <a:buChar char="•"/>
            </a:pPr>
            <a:r>
              <a:rPr lang="en-US" altLang="zh-TW" sz="2400" b="1" i="1" dirty="0">
                <a:solidFill>
                  <a:schemeClr val="accent1"/>
                </a:solidFill>
                <a:latin typeface="Times New Roman" panose="02020603050405020304" pitchFamily="18" charset="0"/>
                <a:cs typeface="Times New Roman" panose="02020603050405020304" pitchFamily="18" charset="0"/>
              </a:rPr>
              <a:t>Reading Comprehension </a:t>
            </a:r>
            <a:endParaRPr lang="zh-TW" altLang="en-US" sz="2400" b="1" i="1" dirty="0">
              <a:solidFill>
                <a:schemeClr val="accent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E8950EA-1EFD-B9A1-CB6C-A0D4DC397D2C}"/>
              </a:ext>
            </a:extLst>
          </p:cNvPr>
          <p:cNvSpPr/>
          <p:nvPr/>
        </p:nvSpPr>
        <p:spPr>
          <a:xfrm>
            <a:off x="832722" y="4046009"/>
            <a:ext cx="2422458" cy="461665"/>
          </a:xfrm>
          <a:prstGeom prst="rect">
            <a:avLst/>
          </a:prstGeom>
        </p:spPr>
        <p:txBody>
          <a:bodyPr wrap="none">
            <a:spAutoFit/>
          </a:bodyPr>
          <a:lstStyle/>
          <a:p>
            <a:pPr marL="285750" indent="-285750" defTabSz="457200">
              <a:buFont typeface="Arial" panose="020B0604020202020204" pitchFamily="34" charset="0"/>
              <a:buChar char="•"/>
            </a:pPr>
            <a:r>
              <a:rPr lang="en-US" altLang="zh-CN" sz="2400" b="1" i="1" dirty="0">
                <a:solidFill>
                  <a:schemeClr val="accent2">
                    <a:lumMod val="50000"/>
                  </a:schemeClr>
                </a:solidFill>
                <a:latin typeface="Times New Roman" panose="02020603050405020304" pitchFamily="18" charset="0"/>
                <a:cs typeface="Times New Roman" panose="02020603050405020304" pitchFamily="18" charset="0"/>
              </a:rPr>
              <a:t>Summarization</a:t>
            </a:r>
            <a:endParaRPr lang="zh-TW" altLang="en-US" sz="2400" b="1" i="1" dirty="0">
              <a:solidFill>
                <a:schemeClr val="accent2">
                  <a:lumMod val="5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9">
                <a:extLst>
                  <a:ext uri="{FF2B5EF4-FFF2-40B4-BE49-F238E27FC236}">
                    <a16:creationId xmlns:a16="http://schemas.microsoft.com/office/drawing/2014/main" id="{493B1687-1706-ACC9-182A-534853CFDFB1}"/>
                  </a:ext>
                </a:extLst>
              </p:cNvPr>
              <p:cNvSpPr txBox="1"/>
              <p:nvPr/>
            </p:nvSpPr>
            <p:spPr>
              <a:xfrm>
                <a:off x="861262" y="4542342"/>
                <a:ext cx="4815150" cy="461665"/>
              </a:xfrm>
              <a:prstGeom prst="rect">
                <a:avLst/>
              </a:prstGeom>
              <a:noFill/>
            </p:spPr>
            <p:txBody>
              <a:bodyPr wrap="square" rtlCol="0">
                <a:spAutoFit/>
              </a:bodyPr>
              <a:lstStyle/>
              <a:p>
                <a:pPr defTabSz="457200"/>
                <a14:m>
                  <m:oMath xmlns:m="http://schemas.openxmlformats.org/officeDocument/2006/math">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𝑑</m:t>
                        </m:r>
                      </m:e>
                      <m:sub>
                        <m:r>
                          <a:rPr lang="en-US" altLang="zh-TW" sz="2400" i="1">
                            <a:solidFill>
                              <a:prstClr val="black"/>
                            </a:solidFill>
                            <a:latin typeface="Cambria Math" panose="02040503050406030204" pitchFamily="18" charset="0"/>
                          </a:rPr>
                          <m:t>1</m:t>
                        </m:r>
                      </m:sub>
                    </m:sSub>
                    <m:r>
                      <a:rPr lang="en-US" altLang="zh-TW" sz="2400" i="1">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𝑑</m:t>
                        </m:r>
                      </m:e>
                      <m:sub>
                        <m:r>
                          <a:rPr lang="en-US" altLang="zh-TW" sz="2400" i="1">
                            <a:solidFill>
                              <a:prstClr val="black"/>
                            </a:solidFill>
                            <a:latin typeface="Cambria Math" panose="02040503050406030204" pitchFamily="18" charset="0"/>
                          </a:rPr>
                          <m:t>2</m:t>
                        </m:r>
                      </m:sub>
                    </m:sSub>
                    <m:r>
                      <a:rPr lang="en-US" altLang="zh-TW" sz="2400" i="1">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𝑑</m:t>
                        </m:r>
                      </m:e>
                      <m:sub>
                        <m:r>
                          <a:rPr lang="en-US" altLang="zh-TW" sz="2400" i="1">
                            <a:solidFill>
                              <a:prstClr val="black"/>
                            </a:solidFill>
                            <a:latin typeface="Cambria Math" panose="02040503050406030204" pitchFamily="18" charset="0"/>
                            <a:ea typeface="Cambria Math" panose="02040503050406030204" pitchFamily="18" charset="0"/>
                          </a:rPr>
                          <m:t>𝑁</m:t>
                        </m:r>
                      </m:sub>
                    </m:sSub>
                  </m:oMath>
                </a14:m>
                <a:r>
                  <a:rPr lang="en-US" altLang="zh-TW" sz="2400" dirty="0">
                    <a:solidFill>
                      <a:prstClr val="black"/>
                    </a:solidFill>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TW" sz="2400" dirty="0">
                    <a:solidFill>
                      <a:prstClr val="black"/>
                    </a:solidFill>
                    <a:latin typeface="Times New Roman" panose="02020603050405020304" pitchFamily="18" charset="0"/>
                    <a:cs typeface="Times New Roman" panose="02020603050405020304" pitchFamily="18" charset="0"/>
                  </a:rPr>
                  <a:t> </a:t>
                </a:r>
                <a:r>
                  <a:rPr lang="en-US" altLang="zh-TW" sz="2400" dirty="0">
                    <a:solidFill>
                      <a:schemeClr val="accent2">
                        <a:lumMod val="50000"/>
                      </a:schemeClr>
                    </a:solidFill>
                    <a:latin typeface="Times New Roman" panose="02020603050405020304" pitchFamily="18" charset="0"/>
                    <a:cs typeface="Times New Roman" panose="02020603050405020304" pitchFamily="18" charset="0"/>
                  </a:rPr>
                  <a:t>TL;DR:</a:t>
                </a:r>
                <a:r>
                  <a:rPr lang="zh-CN" altLang="en-US" sz="2400" dirty="0">
                    <a:latin typeface="Times New Roman" panose="02020603050405020304" pitchFamily="18" charset="0"/>
                    <a:cs typeface="Times New Roman" panose="02020603050405020304" pitchFamily="18" charset="0"/>
                  </a:rPr>
                  <a:t> ”</a:t>
                </a:r>
                <a:endParaRPr lang="zh-TW"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文字方塊 19">
                <a:extLst>
                  <a:ext uri="{FF2B5EF4-FFF2-40B4-BE49-F238E27FC236}">
                    <a16:creationId xmlns:a16="http://schemas.microsoft.com/office/drawing/2014/main" id="{493B1687-1706-ACC9-182A-534853CFDFB1}"/>
                  </a:ext>
                </a:extLst>
              </p:cNvPr>
              <p:cNvSpPr txBox="1">
                <a:spLocks noRot="1" noChangeAspect="1" noMove="1" noResize="1" noEditPoints="1" noAdjustHandles="1" noChangeArrowheads="1" noChangeShapeType="1" noTextEdit="1"/>
              </p:cNvSpPr>
              <p:nvPr/>
            </p:nvSpPr>
            <p:spPr>
              <a:xfrm>
                <a:off x="861262" y="4542342"/>
                <a:ext cx="4815150" cy="461665"/>
              </a:xfrm>
              <a:prstGeom prst="rect">
                <a:avLst/>
              </a:prstGeom>
              <a:blipFill>
                <a:blip r:embed="rId7"/>
                <a:stretch>
                  <a:fillRect l="-380" t="-11842" b="-30263"/>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13B0CD0A-C00C-BB5B-0EC8-CB2F327385ED}"/>
              </a:ext>
            </a:extLst>
          </p:cNvPr>
          <p:cNvSpPr txBox="1"/>
          <p:nvPr/>
        </p:nvSpPr>
        <p:spPr>
          <a:xfrm>
            <a:off x="5160138" y="3151984"/>
            <a:ext cx="5823626"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阅读理解：输入文本</a:t>
            </a:r>
            <a:r>
              <a:rPr lang="en-US" altLang="zh-CN" dirty="0">
                <a:latin typeface="Times New Roman" panose="02020603050405020304" pitchFamily="18" charset="0"/>
                <a:cs typeface="Times New Roman" panose="02020603050405020304" pitchFamily="18" charset="0"/>
              </a:rPr>
              <a:t>d </a:t>
            </a:r>
            <a:r>
              <a:rPr lang="zh-CN" altLang="en-US" dirty="0">
                <a:latin typeface="Times New Roman" panose="02020603050405020304" pitchFamily="18" charset="0"/>
                <a:cs typeface="Times New Roman" panose="02020603050405020304" pitchFamily="18" charset="0"/>
              </a:rPr>
              <a:t>、问题“</a:t>
            </a:r>
            <a:r>
              <a:rPr lang="en-US" altLang="zh-CN" b="1" dirty="0">
                <a:solidFill>
                  <a:schemeClr val="accent1"/>
                </a:solidFill>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”以及问题“</a:t>
            </a:r>
            <a:r>
              <a:rPr lang="en-US" altLang="zh-CN" b="1" dirty="0">
                <a:solidFill>
                  <a:schemeClr val="accent1"/>
                </a:solidFill>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”，模型会自动意识到这是一个问答题，并输出答案；</a:t>
            </a:r>
          </a:p>
        </p:txBody>
      </p:sp>
      <p:sp>
        <p:nvSpPr>
          <p:cNvPr id="13" name="文本框 12">
            <a:extLst>
              <a:ext uri="{FF2B5EF4-FFF2-40B4-BE49-F238E27FC236}">
                <a16:creationId xmlns:a16="http://schemas.microsoft.com/office/drawing/2014/main" id="{F4063C17-C76D-F3D4-E2F8-36217FBCB15A}"/>
              </a:ext>
            </a:extLst>
          </p:cNvPr>
          <p:cNvSpPr txBox="1"/>
          <p:nvPr/>
        </p:nvSpPr>
        <p:spPr>
          <a:xfrm>
            <a:off x="5107385" y="4455794"/>
            <a:ext cx="6096000"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文章总结：输入文本</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以及</a:t>
            </a:r>
            <a:r>
              <a:rPr lang="en-US" altLang="zh-CN" dirty="0">
                <a:latin typeface="Times New Roman" panose="02020603050405020304" pitchFamily="18" charset="0"/>
                <a:cs typeface="Times New Roman" panose="02020603050405020304" pitchFamily="18" charset="0"/>
              </a:rPr>
              <a:t>”</a:t>
            </a:r>
            <a:r>
              <a:rPr lang="en-US" altLang="zh-CN" dirty="0">
                <a:solidFill>
                  <a:schemeClr val="accent2">
                    <a:lumMod val="50000"/>
                  </a:schemeClr>
                </a:solidFill>
                <a:latin typeface="Times New Roman" panose="02020603050405020304" pitchFamily="18" charset="0"/>
                <a:cs typeface="Times New Roman" panose="02020603050405020304" pitchFamily="18" charset="0"/>
              </a:rPr>
              <a:t>TL;DR:</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，模型自动对文本进行总结，并输出总结文本。</a:t>
            </a:r>
          </a:p>
        </p:txBody>
      </p:sp>
      <p:sp>
        <p:nvSpPr>
          <p:cNvPr id="14" name="矩形: 圆角 13">
            <a:extLst>
              <a:ext uri="{FF2B5EF4-FFF2-40B4-BE49-F238E27FC236}">
                <a16:creationId xmlns:a16="http://schemas.microsoft.com/office/drawing/2014/main" id="{E9494F9C-7DA7-00C8-98C7-BAE782E7A641}"/>
              </a:ext>
            </a:extLst>
          </p:cNvPr>
          <p:cNvSpPr/>
          <p:nvPr/>
        </p:nvSpPr>
        <p:spPr>
          <a:xfrm>
            <a:off x="794362" y="2662340"/>
            <a:ext cx="10461776" cy="1285552"/>
          </a:xfrm>
          <a:prstGeom prst="roundRect">
            <a:avLst/>
          </a:prstGeom>
          <a:noFill/>
          <a:ln w="19050"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071B900B-793E-CE7D-A2A0-9DE89B24129E}"/>
              </a:ext>
            </a:extLst>
          </p:cNvPr>
          <p:cNvSpPr/>
          <p:nvPr/>
        </p:nvSpPr>
        <p:spPr>
          <a:xfrm>
            <a:off x="788059" y="4075940"/>
            <a:ext cx="10461776" cy="1261983"/>
          </a:xfrm>
          <a:prstGeom prst="roundRect">
            <a:avLst/>
          </a:prstGeom>
          <a:noFill/>
          <a:ln w="19050" cap="flat" cmpd="sng" algn="ctr">
            <a:solidFill>
              <a:schemeClr val="accent2">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600145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GPT-2</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1" y="1281683"/>
            <a:ext cx="4401766"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000" dirty="0">
                <a:latin typeface="Times New Roman" panose="02020603050405020304" pitchFamily="18" charset="0"/>
                <a:cs typeface="Times New Roman" panose="02020603050405020304" pitchFamily="18" charset="0"/>
              </a:rPr>
              <a:t>GPT-2</a:t>
            </a:r>
            <a:r>
              <a:rPr lang="zh-CN" altLang="en-US" sz="2000" dirty="0">
                <a:latin typeface="Times New Roman" panose="02020603050405020304" pitchFamily="18" charset="0"/>
                <a:cs typeface="Times New Roman" panose="02020603050405020304" pitchFamily="18" charset="0"/>
              </a:rPr>
              <a:t>训练集样本示例</a:t>
            </a:r>
            <a:endParaRPr lang="en-US"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因为大数据集上有很多相互翻译的训练资料，所以发现翻译任务是可以直接通过</a:t>
            </a:r>
            <a:r>
              <a:rPr lang="zh-CN" altLang="en-US" sz="2000" b="1" dirty="0">
                <a:latin typeface="Times New Roman" panose="02020603050405020304" pitchFamily="18" charset="0"/>
                <a:cs typeface="Times New Roman" panose="02020603050405020304" pitchFamily="18" charset="0"/>
              </a:rPr>
              <a:t>文本指令</a:t>
            </a:r>
            <a:r>
              <a:rPr lang="en-US" altLang="zh-CN" sz="2000" dirty="0">
                <a:latin typeface="Times New Roman" panose="02020603050405020304" pitchFamily="18" charset="0"/>
                <a:cs typeface="Times New Roman" panose="02020603050405020304" pitchFamily="18" charset="0"/>
              </a:rPr>
              <a:t>(prompt)</a:t>
            </a:r>
            <a:r>
              <a:rPr lang="zh-CN" altLang="en-US" sz="2000" dirty="0">
                <a:latin typeface="Times New Roman" panose="02020603050405020304" pitchFamily="18" charset="0"/>
                <a:cs typeface="Times New Roman" panose="02020603050405020304" pitchFamily="18" charset="0"/>
              </a:rPr>
              <a:t>进行的。</a:t>
            </a:r>
            <a:endParaRPr lang="en-US" altLang="zh-CN"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D76CABF6-CE64-D7FE-5DA8-09A104B271F0}"/>
              </a:ext>
            </a:extLst>
          </p:cNvPr>
          <p:cNvPicPr>
            <a:picLocks noChangeAspect="1"/>
          </p:cNvPicPr>
          <p:nvPr/>
        </p:nvPicPr>
        <p:blipFill>
          <a:blip r:embed="rId5"/>
          <a:stretch>
            <a:fillRect/>
          </a:stretch>
        </p:blipFill>
        <p:spPr>
          <a:xfrm>
            <a:off x="5462791" y="973431"/>
            <a:ext cx="6073942" cy="5699393"/>
          </a:xfrm>
          <a:prstGeom prst="rect">
            <a:avLst/>
          </a:prstGeom>
        </p:spPr>
      </p:pic>
    </p:spTree>
    <p:extLst>
      <p:ext uri="{BB962C8B-B14F-4D97-AF65-F5344CB8AC3E}">
        <p14:creationId xmlns:p14="http://schemas.microsoft.com/office/powerpoint/2010/main" val="3427812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GPT-3</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10069749"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zh-CN" altLang="en-US"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EC95A1F-187B-1F3D-03E0-4489243E5D5C}"/>
              </a:ext>
            </a:extLst>
          </p:cNvPr>
          <p:cNvPicPr>
            <a:picLocks noChangeAspect="1"/>
          </p:cNvPicPr>
          <p:nvPr/>
        </p:nvPicPr>
        <p:blipFill rotWithShape="1">
          <a:blip r:embed="rId5"/>
          <a:srcRect t="9736"/>
          <a:stretch/>
        </p:blipFill>
        <p:spPr>
          <a:xfrm>
            <a:off x="1529377" y="1081063"/>
            <a:ext cx="8581503" cy="5699239"/>
          </a:xfrm>
          <a:prstGeom prst="rect">
            <a:avLst/>
          </a:prstGeom>
        </p:spPr>
      </p:pic>
    </p:spTree>
    <p:extLst>
      <p:ext uri="{BB962C8B-B14F-4D97-AF65-F5344CB8AC3E}">
        <p14:creationId xmlns:p14="http://schemas.microsoft.com/office/powerpoint/2010/main" val="753696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GPT-3</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4194243"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传统的翻译任务微调过程如右图所示</a:t>
            </a:r>
            <a:endParaRPr lang="en-US" altLang="zh-C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但因为模型很大，</a:t>
            </a:r>
            <a:r>
              <a:rPr lang="en-US" altLang="zh-CN" sz="2000" dirty="0">
                <a:latin typeface="Times New Roman" panose="02020603050405020304" pitchFamily="18" charset="0"/>
                <a:cs typeface="Times New Roman" panose="02020603050405020304" pitchFamily="18" charset="0"/>
              </a:rPr>
              <a:t>GPT3</a:t>
            </a:r>
            <a:r>
              <a:rPr lang="zh-CN" altLang="en-US" sz="2000" dirty="0">
                <a:latin typeface="Times New Roman" panose="02020603050405020304" pitchFamily="18" charset="0"/>
                <a:cs typeface="Times New Roman" panose="02020603050405020304" pitchFamily="18" charset="0"/>
              </a:rPr>
              <a:t>在子任务几乎不可能作梯度更新或者是微调。</a:t>
            </a:r>
            <a:endParaRPr lang="en-US" altLang="zh-C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GPT-3</a:t>
            </a:r>
            <a:r>
              <a:rPr lang="zh-CN" altLang="en-US" sz="2000" dirty="0">
                <a:latin typeface="Times New Roman" panose="02020603050405020304" pitchFamily="18" charset="0"/>
                <a:cs typeface="Times New Roman" panose="02020603050405020304" pitchFamily="18" charset="0"/>
              </a:rPr>
              <a:t>想用</a:t>
            </a:r>
            <a:r>
              <a:rPr lang="en-US" altLang="zh-CN" sz="2000" dirty="0">
                <a:latin typeface="Times New Roman" panose="02020603050405020304" pitchFamily="18" charset="0"/>
                <a:cs typeface="Times New Roman" panose="02020603050405020304" pitchFamily="18" charset="0"/>
              </a:rPr>
              <a:t>in-context learning</a:t>
            </a:r>
            <a:r>
              <a:rPr lang="zh-CN" altLang="en-US" sz="2000" dirty="0">
                <a:latin typeface="Times New Roman" panose="02020603050405020304" pitchFamily="18" charset="0"/>
                <a:cs typeface="Times New Roman" panose="02020603050405020304" pitchFamily="18" charset="0"/>
              </a:rPr>
              <a:t>来解决这一问题</a:t>
            </a:r>
          </a:p>
        </p:txBody>
      </p:sp>
      <p:pic>
        <p:nvPicPr>
          <p:cNvPr id="6" name="图片 5">
            <a:extLst>
              <a:ext uri="{FF2B5EF4-FFF2-40B4-BE49-F238E27FC236}">
                <a16:creationId xmlns:a16="http://schemas.microsoft.com/office/drawing/2014/main" id="{447D4D25-9CF8-1670-2FD7-B49EEBEB8BB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13545" y="820799"/>
            <a:ext cx="4309607" cy="5811739"/>
          </a:xfrm>
          <a:prstGeom prst="rect">
            <a:avLst/>
          </a:prstGeom>
        </p:spPr>
      </p:pic>
    </p:spTree>
    <p:extLst>
      <p:ext uri="{BB962C8B-B14F-4D97-AF65-F5344CB8AC3E}">
        <p14:creationId xmlns:p14="http://schemas.microsoft.com/office/powerpoint/2010/main" val="3723958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In-context Learning</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4194243"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A88AB51-3241-6AAA-3D17-6EAFCCE417D7}"/>
              </a:ext>
            </a:extLst>
          </p:cNvPr>
          <p:cNvPicPr>
            <a:picLocks noChangeAspect="1"/>
          </p:cNvPicPr>
          <p:nvPr/>
        </p:nvPicPr>
        <p:blipFill>
          <a:blip r:embed="rId5"/>
          <a:stretch>
            <a:fillRect/>
          </a:stretch>
        </p:blipFill>
        <p:spPr>
          <a:xfrm>
            <a:off x="771727" y="1204139"/>
            <a:ext cx="10615201" cy="5151265"/>
          </a:xfrm>
          <a:prstGeom prst="rect">
            <a:avLst/>
          </a:prstGeom>
        </p:spPr>
      </p:pic>
    </p:spTree>
    <p:extLst>
      <p:ext uri="{BB962C8B-B14F-4D97-AF65-F5344CB8AC3E}">
        <p14:creationId xmlns:p14="http://schemas.microsoft.com/office/powerpoint/2010/main" val="900275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a:latin typeface="Times New Roman" panose="02020603050405020304" pitchFamily="18" charset="0"/>
                <a:cs typeface="Times New Roman" panose="02020603050405020304" pitchFamily="18" charset="0"/>
              </a:rPr>
              <a:t>GPT-3</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4194243"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A08FABA-437A-2358-FAE5-4B67735536F3}"/>
              </a:ext>
            </a:extLst>
          </p:cNvPr>
          <p:cNvPicPr>
            <a:picLocks noChangeAspect="1"/>
          </p:cNvPicPr>
          <p:nvPr/>
        </p:nvPicPr>
        <p:blipFill>
          <a:blip r:embed="rId5"/>
          <a:stretch>
            <a:fillRect/>
          </a:stretch>
        </p:blipFill>
        <p:spPr>
          <a:xfrm>
            <a:off x="4130882" y="5585814"/>
            <a:ext cx="6089650" cy="1202343"/>
          </a:xfrm>
          <a:prstGeom prst="rect">
            <a:avLst/>
          </a:prstGeom>
        </p:spPr>
      </p:pic>
      <p:sp>
        <p:nvSpPr>
          <p:cNvPr id="5" name="文本框 4">
            <a:extLst>
              <a:ext uri="{FF2B5EF4-FFF2-40B4-BE49-F238E27FC236}">
                <a16:creationId xmlns:a16="http://schemas.microsoft.com/office/drawing/2014/main" id="{D6B27A33-3620-8E77-EA82-1D0258A78BE2}"/>
              </a:ext>
            </a:extLst>
          </p:cNvPr>
          <p:cNvSpPr txBox="1"/>
          <p:nvPr/>
        </p:nvSpPr>
        <p:spPr>
          <a:xfrm>
            <a:off x="2071994" y="5822727"/>
            <a:ext cx="2302213" cy="707886"/>
          </a:xfrm>
          <a:prstGeom prst="rect">
            <a:avLst/>
          </a:prstGeom>
          <a:no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Zero-shot </a:t>
            </a:r>
          </a:p>
          <a:p>
            <a:pPr algn="ctr"/>
            <a:r>
              <a:rPr lang="en-US" altLang="zh-CN" sz="2000" b="1" dirty="0">
                <a:latin typeface="Times New Roman" panose="02020603050405020304" pitchFamily="18" charset="0"/>
                <a:cs typeface="Times New Roman" panose="02020603050405020304" pitchFamily="18" charset="0"/>
              </a:rPr>
              <a:t>Learning</a:t>
            </a:r>
            <a:endParaRPr lang="zh-CN" altLang="en-US" sz="20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B25EBFF5-6F30-ECB4-F165-76C02D279CA3}"/>
              </a:ext>
            </a:extLst>
          </p:cNvPr>
          <p:cNvPicPr>
            <a:picLocks noChangeAspect="1"/>
          </p:cNvPicPr>
          <p:nvPr/>
        </p:nvPicPr>
        <p:blipFill>
          <a:blip r:embed="rId6"/>
          <a:stretch>
            <a:fillRect/>
          </a:stretch>
        </p:blipFill>
        <p:spPr>
          <a:xfrm>
            <a:off x="4130883" y="3725068"/>
            <a:ext cx="5927521" cy="1681762"/>
          </a:xfrm>
          <a:prstGeom prst="rect">
            <a:avLst/>
          </a:prstGeom>
        </p:spPr>
      </p:pic>
      <p:sp>
        <p:nvSpPr>
          <p:cNvPr id="9" name="文本框 8">
            <a:extLst>
              <a:ext uri="{FF2B5EF4-FFF2-40B4-BE49-F238E27FC236}">
                <a16:creationId xmlns:a16="http://schemas.microsoft.com/office/drawing/2014/main" id="{E6E0CD77-4C06-5C9F-80F8-56C34145A3DE}"/>
              </a:ext>
            </a:extLst>
          </p:cNvPr>
          <p:cNvSpPr txBox="1"/>
          <p:nvPr/>
        </p:nvSpPr>
        <p:spPr>
          <a:xfrm>
            <a:off x="2071994" y="4140965"/>
            <a:ext cx="2302213" cy="707886"/>
          </a:xfrm>
          <a:prstGeom prst="rect">
            <a:avLst/>
          </a:prstGeom>
          <a:no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One-shot </a:t>
            </a:r>
          </a:p>
          <a:p>
            <a:pPr algn="ctr"/>
            <a:r>
              <a:rPr lang="en-US" altLang="zh-CN" sz="2000" b="1" dirty="0">
                <a:latin typeface="Times New Roman" panose="02020603050405020304" pitchFamily="18" charset="0"/>
                <a:cs typeface="Times New Roman" panose="02020603050405020304" pitchFamily="18" charset="0"/>
              </a:rPr>
              <a:t>Learning</a:t>
            </a:r>
            <a:endParaRPr lang="zh-CN" altLang="en-US" sz="2000" b="1"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E9748964-6ED8-F19E-EAD1-6D26926CFCE0}"/>
              </a:ext>
            </a:extLst>
          </p:cNvPr>
          <p:cNvPicPr>
            <a:picLocks noChangeAspect="1"/>
          </p:cNvPicPr>
          <p:nvPr/>
        </p:nvPicPr>
        <p:blipFill>
          <a:blip r:embed="rId7"/>
          <a:stretch>
            <a:fillRect/>
          </a:stretch>
        </p:blipFill>
        <p:spPr>
          <a:xfrm>
            <a:off x="4130882" y="1174051"/>
            <a:ext cx="5927520" cy="2472998"/>
          </a:xfrm>
          <a:prstGeom prst="rect">
            <a:avLst/>
          </a:prstGeom>
        </p:spPr>
      </p:pic>
      <p:sp>
        <p:nvSpPr>
          <p:cNvPr id="12" name="文本框 11">
            <a:extLst>
              <a:ext uri="{FF2B5EF4-FFF2-40B4-BE49-F238E27FC236}">
                <a16:creationId xmlns:a16="http://schemas.microsoft.com/office/drawing/2014/main" id="{AE8E8FDD-CD7C-6AF7-F981-9DE009ACDD2B}"/>
              </a:ext>
            </a:extLst>
          </p:cNvPr>
          <p:cNvSpPr txBox="1"/>
          <p:nvPr/>
        </p:nvSpPr>
        <p:spPr>
          <a:xfrm>
            <a:off x="2071993" y="2155729"/>
            <a:ext cx="2302213" cy="707886"/>
          </a:xfrm>
          <a:prstGeom prst="rect">
            <a:avLst/>
          </a:prstGeom>
          <a:no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Few-shot </a:t>
            </a:r>
          </a:p>
          <a:p>
            <a:pPr algn="ctr"/>
            <a:r>
              <a:rPr lang="en-US" altLang="zh-CN" sz="2000" b="1" dirty="0">
                <a:latin typeface="Times New Roman" panose="02020603050405020304" pitchFamily="18" charset="0"/>
                <a:cs typeface="Times New Roman" panose="02020603050405020304" pitchFamily="18" charset="0"/>
              </a:rPr>
              <a:t>Learning</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7789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GPT-3</a:t>
            </a: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4194243"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4B1F005-D3E9-3620-1261-7352CEED60E1}"/>
              </a:ext>
            </a:extLst>
          </p:cNvPr>
          <p:cNvPicPr>
            <a:picLocks noChangeAspect="1"/>
          </p:cNvPicPr>
          <p:nvPr/>
        </p:nvPicPr>
        <p:blipFill>
          <a:blip r:embed="rId5"/>
          <a:stretch>
            <a:fillRect/>
          </a:stretch>
        </p:blipFill>
        <p:spPr>
          <a:xfrm>
            <a:off x="1255492" y="1005237"/>
            <a:ext cx="9306079" cy="5751113"/>
          </a:xfrm>
          <a:prstGeom prst="rect">
            <a:avLst/>
          </a:prstGeom>
        </p:spPr>
      </p:pic>
      <p:sp>
        <p:nvSpPr>
          <p:cNvPr id="7" name="文本框 6">
            <a:extLst>
              <a:ext uri="{FF2B5EF4-FFF2-40B4-BE49-F238E27FC236}">
                <a16:creationId xmlns:a16="http://schemas.microsoft.com/office/drawing/2014/main" id="{69EFD8D9-7C3E-DCF1-C7CF-A35456E89DA7}"/>
              </a:ext>
            </a:extLst>
          </p:cNvPr>
          <p:cNvSpPr txBox="1"/>
          <p:nvPr/>
        </p:nvSpPr>
        <p:spPr>
          <a:xfrm>
            <a:off x="4117817" y="604332"/>
            <a:ext cx="3786603" cy="461665"/>
          </a:xfrm>
          <a:prstGeom prst="rect">
            <a:avLst/>
          </a:prstGeom>
          <a:noFill/>
        </p:spPr>
        <p:txBody>
          <a:bodyPr wrap="square">
            <a:spAutoFit/>
          </a:bodyPr>
          <a:lstStyle/>
          <a:p>
            <a:r>
              <a:rPr lang="en-US" altLang="zh-CN" sz="2400" dirty="0"/>
              <a:t>42</a:t>
            </a:r>
            <a:r>
              <a:rPr lang="zh-CN" altLang="en-US" sz="2400" dirty="0"/>
              <a:t>个文本任务平均准确率</a:t>
            </a:r>
            <a:endParaRPr lang="en-US" altLang="zh-CN" sz="2400" dirty="0"/>
          </a:p>
        </p:txBody>
      </p:sp>
    </p:spTree>
    <p:extLst>
      <p:ext uri="{BB962C8B-B14F-4D97-AF65-F5344CB8AC3E}">
        <p14:creationId xmlns:p14="http://schemas.microsoft.com/office/powerpoint/2010/main" val="2756797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GPT-3</a:t>
            </a: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4194243"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4B1F005-D3E9-3620-1261-7352CEED60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5781" y="1737092"/>
            <a:ext cx="7892113" cy="5048109"/>
          </a:xfrm>
          <a:prstGeom prst="rect">
            <a:avLst/>
          </a:prstGeom>
        </p:spPr>
      </p:pic>
      <p:sp>
        <p:nvSpPr>
          <p:cNvPr id="7" name="文本框 6">
            <a:extLst>
              <a:ext uri="{FF2B5EF4-FFF2-40B4-BE49-F238E27FC236}">
                <a16:creationId xmlns:a16="http://schemas.microsoft.com/office/drawing/2014/main" id="{69EFD8D9-7C3E-DCF1-C7CF-A35456E89DA7}"/>
              </a:ext>
            </a:extLst>
          </p:cNvPr>
          <p:cNvSpPr txBox="1"/>
          <p:nvPr/>
        </p:nvSpPr>
        <p:spPr>
          <a:xfrm>
            <a:off x="1004630" y="1273735"/>
            <a:ext cx="9306079" cy="400110"/>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在</a:t>
            </a:r>
            <a:r>
              <a:rPr lang="en-US" altLang="zh-CN" sz="2000" dirty="0" err="1">
                <a:latin typeface="Times New Roman" panose="02020603050405020304" pitchFamily="18" charset="0"/>
                <a:cs typeface="Times New Roman" panose="02020603050405020304" pitchFamily="18" charset="0"/>
              </a:rPr>
              <a:t>TriviaQA</a:t>
            </a:r>
            <a:r>
              <a:rPr lang="zh-CN" altLang="en-US" sz="2000" dirty="0">
                <a:latin typeface="Times New Roman" panose="02020603050405020304" pitchFamily="18" charset="0"/>
                <a:cs typeface="Times New Roman" panose="02020603050405020304" pitchFamily="18" charset="0"/>
              </a:rPr>
              <a:t>任务上表现超过</a:t>
            </a:r>
            <a:r>
              <a:rPr lang="en-US" altLang="zh-CN" sz="2000" dirty="0">
                <a:latin typeface="Times New Roman" panose="02020603050405020304" pitchFamily="18" charset="0"/>
                <a:cs typeface="Times New Roman" panose="02020603050405020304" pitchFamily="18" charset="0"/>
              </a:rPr>
              <a:t>Fine-tuned SOTA</a:t>
            </a:r>
          </a:p>
        </p:txBody>
      </p:sp>
    </p:spTree>
    <p:extLst>
      <p:ext uri="{BB962C8B-B14F-4D97-AF65-F5344CB8AC3E}">
        <p14:creationId xmlns:p14="http://schemas.microsoft.com/office/powerpoint/2010/main" val="759295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GPT-3</a:t>
            </a: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4194243"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4B1F005-D3E9-3620-1261-7352CEED60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81432" y="1809892"/>
            <a:ext cx="9306079" cy="5048109"/>
          </a:xfrm>
          <a:prstGeom prst="rect">
            <a:avLst/>
          </a:prstGeom>
        </p:spPr>
      </p:pic>
      <p:sp>
        <p:nvSpPr>
          <p:cNvPr id="7" name="文本框 6">
            <a:extLst>
              <a:ext uri="{FF2B5EF4-FFF2-40B4-BE49-F238E27FC236}">
                <a16:creationId xmlns:a16="http://schemas.microsoft.com/office/drawing/2014/main" id="{69EFD8D9-7C3E-DCF1-C7CF-A35456E89DA7}"/>
              </a:ext>
            </a:extLst>
          </p:cNvPr>
          <p:cNvSpPr txBox="1"/>
          <p:nvPr/>
        </p:nvSpPr>
        <p:spPr>
          <a:xfrm>
            <a:off x="1004630" y="1209268"/>
            <a:ext cx="9306079" cy="400110"/>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更大的模型会给</a:t>
            </a:r>
            <a:r>
              <a:rPr lang="en-US" altLang="zh-CN" sz="2000" dirty="0">
                <a:latin typeface="Times New Roman" panose="02020603050405020304" pitchFamily="18" charset="0"/>
                <a:cs typeface="Times New Roman" panose="02020603050405020304" pitchFamily="18" charset="0"/>
              </a:rPr>
              <a:t>In-context Learning</a:t>
            </a:r>
            <a:r>
              <a:rPr lang="zh-CN" altLang="en-US" sz="2000" dirty="0">
                <a:latin typeface="Times New Roman" panose="02020603050405020304" pitchFamily="18" charset="0"/>
                <a:cs typeface="Times New Roman" panose="02020603050405020304" pitchFamily="18" charset="0"/>
              </a:rPr>
              <a:t>巨大提升</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8912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GPT-3</a:t>
            </a: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4194243"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endParaRPr lang="zh-CN" altLang="en-US" sz="2000" dirty="0">
              <a:latin typeface="Times New Roman" panose="02020603050405020304" pitchFamily="18" charset="0"/>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82D53858-CAA3-39BF-42AD-FF8FC426BD5B}"/>
              </a:ext>
            </a:extLst>
          </p:cNvPr>
          <p:cNvGraphicFramePr>
            <a:graphicFrameLocks noGrp="1"/>
          </p:cNvGraphicFramePr>
          <p:nvPr>
            <p:extLst>
              <p:ext uri="{D42A27DB-BD31-4B8C-83A1-F6EECF244321}">
                <p14:modId xmlns:p14="http://schemas.microsoft.com/office/powerpoint/2010/main" val="3903759773"/>
              </p:ext>
            </p:extLst>
          </p:nvPr>
        </p:nvGraphicFramePr>
        <p:xfrm>
          <a:off x="2305456" y="1969324"/>
          <a:ext cx="7701063" cy="4176907"/>
        </p:xfrm>
        <a:graphic>
          <a:graphicData uri="http://schemas.openxmlformats.org/drawingml/2006/table">
            <a:tbl>
              <a:tblPr>
                <a:tableStyleId>{5C22544A-7EE6-4342-B048-85BDC9FD1C3A}</a:tableStyleId>
              </a:tblPr>
              <a:tblGrid>
                <a:gridCol w="2705778">
                  <a:extLst>
                    <a:ext uri="{9D8B030D-6E8A-4147-A177-3AD203B41FA5}">
                      <a16:colId xmlns:a16="http://schemas.microsoft.com/office/drawing/2014/main" val="1399158522"/>
                    </a:ext>
                  </a:extLst>
                </a:gridCol>
                <a:gridCol w="1665095">
                  <a:extLst>
                    <a:ext uri="{9D8B030D-6E8A-4147-A177-3AD203B41FA5}">
                      <a16:colId xmlns:a16="http://schemas.microsoft.com/office/drawing/2014/main" val="2521494369"/>
                    </a:ext>
                  </a:extLst>
                </a:gridCol>
                <a:gridCol w="1665095">
                  <a:extLst>
                    <a:ext uri="{9D8B030D-6E8A-4147-A177-3AD203B41FA5}">
                      <a16:colId xmlns:a16="http://schemas.microsoft.com/office/drawing/2014/main" val="19786384"/>
                    </a:ext>
                  </a:extLst>
                </a:gridCol>
                <a:gridCol w="1665095">
                  <a:extLst>
                    <a:ext uri="{9D8B030D-6E8A-4147-A177-3AD203B41FA5}">
                      <a16:colId xmlns:a16="http://schemas.microsoft.com/office/drawing/2014/main" val="4186456379"/>
                    </a:ext>
                  </a:extLst>
                </a:gridCol>
              </a:tblGrid>
              <a:tr h="596701">
                <a:tc>
                  <a:txBody>
                    <a:bodyPr/>
                    <a:lstStyle/>
                    <a:p>
                      <a:pPr algn="l" fontAlgn="b"/>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GPT-1</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GPT-2</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GPT-3</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extLst>
                  <a:ext uri="{0D108BD9-81ED-4DB2-BD59-A6C34878D82A}">
                    <a16:rowId xmlns:a16="http://schemas.microsoft.com/office/drawing/2014/main" val="1581648172"/>
                  </a:ext>
                </a:extLst>
              </a:tr>
              <a:tr h="596701">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Parameters</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117 Million</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1.5 Billion</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175 Billion</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extLst>
                  <a:ext uri="{0D108BD9-81ED-4DB2-BD59-A6C34878D82A}">
                    <a16:rowId xmlns:a16="http://schemas.microsoft.com/office/drawing/2014/main" val="1712744701"/>
                  </a:ext>
                </a:extLst>
              </a:tr>
              <a:tr h="596701">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Data Size </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4GB</a:t>
                      </a: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40GB</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45TB</a:t>
                      </a:r>
                    </a:p>
                  </a:txBody>
                  <a:tcPr marL="7620" marR="7620" marT="7620" marB="0" anchor="b"/>
                </a:tc>
                <a:extLst>
                  <a:ext uri="{0D108BD9-81ED-4DB2-BD59-A6C34878D82A}">
                    <a16:rowId xmlns:a16="http://schemas.microsoft.com/office/drawing/2014/main" val="95250352"/>
                  </a:ext>
                </a:extLst>
              </a:tr>
              <a:tr h="596701">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Decoder Layers</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12</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48</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96</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extLst>
                  <a:ext uri="{0D108BD9-81ED-4DB2-BD59-A6C34878D82A}">
                    <a16:rowId xmlns:a16="http://schemas.microsoft.com/office/drawing/2014/main" val="3520403929"/>
                  </a:ext>
                </a:extLst>
              </a:tr>
              <a:tr h="596701">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Context </a:t>
                      </a:r>
                      <a:r>
                        <a:rPr lang="en-US" altLang="zh-CN" sz="2000" u="none" strike="noStrike" dirty="0">
                          <a:effectLst/>
                          <a:latin typeface="Times New Roman" panose="02020603050405020304" pitchFamily="18" charset="0"/>
                          <a:cs typeface="Times New Roman" panose="02020603050405020304" pitchFamily="18" charset="0"/>
                        </a:rPr>
                        <a:t>Window Size</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512</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1024</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2048</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extLst>
                  <a:ext uri="{0D108BD9-81ED-4DB2-BD59-A6C34878D82A}">
                    <a16:rowId xmlns:a16="http://schemas.microsoft.com/office/drawing/2014/main" val="529922193"/>
                  </a:ext>
                </a:extLst>
              </a:tr>
              <a:tr h="596701">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Hidden Layer</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768</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1600</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12288</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extLst>
                  <a:ext uri="{0D108BD9-81ED-4DB2-BD59-A6C34878D82A}">
                    <a16:rowId xmlns:a16="http://schemas.microsoft.com/office/drawing/2014/main" val="2432529289"/>
                  </a:ext>
                </a:extLst>
              </a:tr>
              <a:tr h="596701">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Batch Size</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64</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altLang="zh-CN" sz="2000" u="none" strike="noStrike" dirty="0">
                          <a:effectLst/>
                          <a:latin typeface="Times New Roman" panose="02020603050405020304" pitchFamily="18" charset="0"/>
                          <a:cs typeface="Times New Roman" panose="02020603050405020304" pitchFamily="18" charset="0"/>
                        </a:rPr>
                        <a:t>512</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3.2 Million</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b"/>
                </a:tc>
                <a:extLst>
                  <a:ext uri="{0D108BD9-81ED-4DB2-BD59-A6C34878D82A}">
                    <a16:rowId xmlns:a16="http://schemas.microsoft.com/office/drawing/2014/main" val="4089933389"/>
                  </a:ext>
                </a:extLst>
              </a:tr>
            </a:tbl>
          </a:graphicData>
        </a:graphic>
      </p:graphicFrame>
      <p:sp>
        <p:nvSpPr>
          <p:cNvPr id="3" name="文本框 2">
            <a:extLst>
              <a:ext uri="{FF2B5EF4-FFF2-40B4-BE49-F238E27FC236}">
                <a16:creationId xmlns:a16="http://schemas.microsoft.com/office/drawing/2014/main" id="{F2D78071-3F46-A42E-958C-7D5F3994F992}"/>
              </a:ext>
            </a:extLst>
          </p:cNvPr>
          <p:cNvSpPr txBox="1"/>
          <p:nvPr/>
        </p:nvSpPr>
        <p:spPr>
          <a:xfrm>
            <a:off x="1004630" y="1240545"/>
            <a:ext cx="9306079"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GPT</a:t>
            </a:r>
            <a:r>
              <a:rPr lang="zh-CN" altLang="en-US" sz="2400" dirty="0">
                <a:latin typeface="Times New Roman" panose="02020603050405020304" pitchFamily="18" charset="0"/>
                <a:cs typeface="Times New Roman" panose="02020603050405020304" pitchFamily="18" charset="0"/>
              </a:rPr>
              <a:t>的发展是量变引起质变的过程</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93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1373CE3-5D6A-F060-FF05-AD0C8B90E43B}"/>
              </a:ext>
            </a:extLst>
          </p:cNvPr>
          <p:cNvPicPr>
            <a:picLocks noChangeAspect="1"/>
          </p:cNvPicPr>
          <p:nvPr/>
        </p:nvPicPr>
        <p:blipFill rotWithShape="1">
          <a:blip r:embed="rId3"/>
          <a:srcRect r="5904"/>
          <a:stretch/>
        </p:blipFill>
        <p:spPr>
          <a:xfrm>
            <a:off x="0" y="552950"/>
            <a:ext cx="12190328" cy="5367951"/>
          </a:xfrm>
          <a:prstGeom prst="rect">
            <a:avLst/>
          </a:prstGeom>
        </p:spPr>
      </p:pic>
      <p:sp>
        <p:nvSpPr>
          <p:cNvPr id="6" name="文本框 5">
            <a:extLst>
              <a:ext uri="{FF2B5EF4-FFF2-40B4-BE49-F238E27FC236}">
                <a16:creationId xmlns:a16="http://schemas.microsoft.com/office/drawing/2014/main" id="{A3537021-9A47-1A38-D781-313885355644}"/>
              </a:ext>
            </a:extLst>
          </p:cNvPr>
          <p:cNvSpPr txBox="1"/>
          <p:nvPr/>
        </p:nvSpPr>
        <p:spPr>
          <a:xfrm>
            <a:off x="3048000" y="6164253"/>
            <a:ext cx="6096000" cy="400110"/>
          </a:xfrm>
          <a:prstGeom prst="rect">
            <a:avLst/>
          </a:prstGeom>
          <a:noFill/>
        </p:spPr>
        <p:txBody>
          <a:bodyPr wrap="square">
            <a:spAutoFit/>
          </a:bodyPr>
          <a:lstStyle/>
          <a:p>
            <a:pPr algn="ctr"/>
            <a:r>
              <a:rPr lang="en-US" altLang="zh-CN" sz="2000" dirty="0">
                <a:latin typeface="Times New Roman" panose="02020603050405020304" pitchFamily="18" charset="0"/>
                <a:cs typeface="Times New Roman" panose="02020603050405020304" pitchFamily="18" charset="0"/>
              </a:rPr>
              <a:t>https://chat.openai.com/chat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0220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57110" y="1658042"/>
            <a:ext cx="9519570" cy="4137252"/>
            <a:chOff x="2410459" y="1769195"/>
            <a:chExt cx="9519570" cy="4137252"/>
          </a:xfrm>
        </p:grpSpPr>
        <p:pic>
          <p:nvPicPr>
            <p:cNvPr id="11" name="图片 10"/>
            <p:cNvPicPr>
              <a:picLocks noChangeAspect="1"/>
            </p:cNvPicPr>
            <p:nvPr/>
          </p:nvPicPr>
          <p:blipFill>
            <a:blip r:embed="rId3"/>
            <a:stretch>
              <a:fillRect/>
            </a:stretch>
          </p:blipFill>
          <p:spPr>
            <a:xfrm>
              <a:off x="2410459" y="1769195"/>
              <a:ext cx="9519570" cy="4137252"/>
            </a:xfrm>
            <a:prstGeom prst="rect">
              <a:avLst/>
            </a:prstGeom>
            <a:ln>
              <a:solidFill>
                <a:schemeClr val="accent1"/>
              </a:solidFill>
            </a:ln>
          </p:spPr>
        </p:pic>
        <p:sp>
          <p:nvSpPr>
            <p:cNvPr id="12" name="文本框 11"/>
            <p:cNvSpPr txBox="1"/>
            <p:nvPr/>
          </p:nvSpPr>
          <p:spPr>
            <a:xfrm>
              <a:off x="10822032" y="4440200"/>
              <a:ext cx="1107996" cy="369332"/>
            </a:xfrm>
            <a:prstGeom prst="rect">
              <a:avLst/>
            </a:prstGeom>
            <a:noFill/>
          </p:spPr>
          <p:txBody>
            <a:bodyPr wrap="none" rtlCol="0">
              <a:spAutoFit/>
            </a:bodyPr>
            <a:lstStyle/>
            <a:p>
              <a:r>
                <a:rPr lang="zh-CN" altLang="en-US" dirty="0">
                  <a:solidFill>
                    <a:schemeClr val="accent2"/>
                  </a:solidFill>
                </a:rPr>
                <a:t>事实错误</a:t>
              </a:r>
            </a:p>
          </p:txBody>
        </p:sp>
        <p:sp>
          <p:nvSpPr>
            <p:cNvPr id="13" name="矩形 12"/>
            <p:cNvSpPr/>
            <p:nvPr/>
          </p:nvSpPr>
          <p:spPr>
            <a:xfrm>
              <a:off x="2410459" y="4971911"/>
              <a:ext cx="9519569" cy="921235"/>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GPT3 is not so well</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4"/>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5"/>
          <a:srcRect/>
          <a:stretch/>
        </p:blipFill>
        <p:spPr>
          <a:xfrm>
            <a:off x="9923152" y="143507"/>
            <a:ext cx="1843952" cy="829924"/>
          </a:xfrm>
          <a:prstGeom prst="rect">
            <a:avLst/>
          </a:prstGeom>
        </p:spPr>
      </p:pic>
      <p:grpSp>
        <p:nvGrpSpPr>
          <p:cNvPr id="16" name="组合 15"/>
          <p:cNvGrpSpPr/>
          <p:nvPr/>
        </p:nvGrpSpPr>
        <p:grpSpPr>
          <a:xfrm>
            <a:off x="2110495" y="1926419"/>
            <a:ext cx="8401044" cy="3641903"/>
            <a:chOff x="363015" y="4408290"/>
            <a:chExt cx="5026333" cy="2178945"/>
          </a:xfrm>
        </p:grpSpPr>
        <p:grpSp>
          <p:nvGrpSpPr>
            <p:cNvPr id="17" name="组合 16"/>
            <p:cNvGrpSpPr/>
            <p:nvPr/>
          </p:nvGrpSpPr>
          <p:grpSpPr>
            <a:xfrm>
              <a:off x="363018" y="4408290"/>
              <a:ext cx="5026330" cy="2178945"/>
              <a:chOff x="655267" y="2632231"/>
              <a:chExt cx="5026330" cy="2178945"/>
            </a:xfrm>
          </p:grpSpPr>
          <p:pic>
            <p:nvPicPr>
              <p:cNvPr id="20" name="图片 19"/>
              <p:cNvPicPr>
                <a:picLocks noChangeAspect="1"/>
              </p:cNvPicPr>
              <p:nvPr/>
            </p:nvPicPr>
            <p:blipFill>
              <a:blip r:embed="rId6"/>
              <a:stretch>
                <a:fillRect/>
              </a:stretch>
            </p:blipFill>
            <p:spPr>
              <a:xfrm>
                <a:off x="655267" y="2632231"/>
                <a:ext cx="5026330" cy="2178945"/>
              </a:xfrm>
              <a:prstGeom prst="rect">
                <a:avLst/>
              </a:prstGeom>
              <a:ln>
                <a:solidFill>
                  <a:schemeClr val="accent1"/>
                </a:solidFill>
              </a:ln>
            </p:spPr>
          </p:pic>
          <p:sp>
            <p:nvSpPr>
              <p:cNvPr id="21" name="文本框 20"/>
              <p:cNvSpPr txBox="1"/>
              <p:nvPr/>
            </p:nvSpPr>
            <p:spPr>
              <a:xfrm>
                <a:off x="4742470" y="2989748"/>
                <a:ext cx="939125" cy="220971"/>
              </a:xfrm>
              <a:prstGeom prst="rect">
                <a:avLst/>
              </a:prstGeom>
              <a:noFill/>
            </p:spPr>
            <p:txBody>
              <a:bodyPr wrap="none" rtlCol="0">
                <a:spAutoFit/>
              </a:bodyPr>
              <a:lstStyle/>
              <a:p>
                <a:r>
                  <a:rPr lang="zh-CN" altLang="en-US" dirty="0">
                    <a:solidFill>
                      <a:schemeClr val="accent2"/>
                    </a:solidFill>
                  </a:rPr>
                  <a:t>无意义的回答</a:t>
                </a:r>
              </a:p>
            </p:txBody>
          </p:sp>
        </p:grpSp>
        <p:sp>
          <p:nvSpPr>
            <p:cNvPr id="19" name="矩形 18"/>
            <p:cNvSpPr/>
            <p:nvPr/>
          </p:nvSpPr>
          <p:spPr>
            <a:xfrm>
              <a:off x="363015" y="5060805"/>
              <a:ext cx="5026331" cy="1526429"/>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963302" y="2577061"/>
            <a:ext cx="6358458" cy="2520321"/>
            <a:chOff x="2640900" y="2334744"/>
            <a:chExt cx="6358458" cy="2520321"/>
          </a:xfrm>
        </p:grpSpPr>
        <p:grpSp>
          <p:nvGrpSpPr>
            <p:cNvPr id="8" name="组合 7"/>
            <p:cNvGrpSpPr/>
            <p:nvPr/>
          </p:nvGrpSpPr>
          <p:grpSpPr>
            <a:xfrm>
              <a:off x="2640900" y="2334744"/>
              <a:ext cx="6358458" cy="2520320"/>
              <a:chOff x="1069566" y="5390347"/>
              <a:chExt cx="3762725" cy="1491442"/>
            </a:xfrm>
          </p:grpSpPr>
          <p:pic>
            <p:nvPicPr>
              <p:cNvPr id="9" name="图片 8"/>
              <p:cNvPicPr>
                <a:picLocks noChangeAspect="1"/>
              </p:cNvPicPr>
              <p:nvPr/>
            </p:nvPicPr>
            <p:blipFill>
              <a:blip r:embed="rId7"/>
              <a:stretch>
                <a:fillRect/>
              </a:stretch>
            </p:blipFill>
            <p:spPr>
              <a:xfrm>
                <a:off x="1069566" y="5390347"/>
                <a:ext cx="3762725" cy="1491442"/>
              </a:xfrm>
              <a:prstGeom prst="rect">
                <a:avLst/>
              </a:prstGeom>
              <a:ln>
                <a:solidFill>
                  <a:schemeClr val="accent1"/>
                </a:solidFill>
              </a:ln>
            </p:spPr>
          </p:pic>
          <p:sp>
            <p:nvSpPr>
              <p:cNvPr id="10" name="文本框 9"/>
              <p:cNvSpPr txBox="1"/>
              <p:nvPr/>
            </p:nvSpPr>
            <p:spPr>
              <a:xfrm>
                <a:off x="4036011" y="6024202"/>
                <a:ext cx="792274" cy="218558"/>
              </a:xfrm>
              <a:prstGeom prst="rect">
                <a:avLst/>
              </a:prstGeom>
              <a:noFill/>
            </p:spPr>
            <p:txBody>
              <a:bodyPr wrap="none" rtlCol="0">
                <a:spAutoFit/>
              </a:bodyPr>
              <a:lstStyle/>
              <a:p>
                <a:r>
                  <a:rPr lang="zh-CN" altLang="en-US" dirty="0">
                    <a:solidFill>
                      <a:schemeClr val="accent2"/>
                    </a:solidFill>
                  </a:rPr>
                  <a:t>冒犯的回答</a:t>
                </a:r>
              </a:p>
            </p:txBody>
          </p:sp>
        </p:grpSp>
        <p:sp>
          <p:nvSpPr>
            <p:cNvPr id="14" name="矩形 13"/>
            <p:cNvSpPr/>
            <p:nvPr/>
          </p:nvSpPr>
          <p:spPr>
            <a:xfrm>
              <a:off x="2650711" y="3909387"/>
              <a:ext cx="6341878" cy="945678"/>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2199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0869" y="1781207"/>
            <a:ext cx="8442215" cy="92333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dirty="0" err="1">
                <a:latin typeface="Times New Roman" panose="02020603050405020304" pitchFamily="18" charset="0"/>
                <a:cs typeface="Times New Roman" panose="02020603050405020304" pitchFamily="18" charset="0"/>
              </a:rPr>
              <a:t>InstructGPT</a:t>
            </a:r>
            <a:endParaRPr kumimoji="0" lang="zh-CN" altLang="en-US" sz="5400" b="1" i="0" u="none" strike="noStrike" kern="1200" cap="none" spc="0" normalizeH="0" baseline="0" noProof="0" dirty="0">
              <a:ln>
                <a:solidFill>
                  <a:prstClr val="black"/>
                </a:solid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2406717" y="2852253"/>
            <a:ext cx="3052243" cy="108754"/>
          </a:xfrm>
          <a:prstGeom prst="rect">
            <a:avLst/>
          </a:prstGeom>
          <a:solidFill>
            <a:schemeClr val="accent2"/>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p:cNvSpPr/>
          <p:nvPr/>
        </p:nvSpPr>
        <p:spPr>
          <a:xfrm>
            <a:off x="4570142" y="2852253"/>
            <a:ext cx="3052243" cy="108754"/>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p:cNvSpPr/>
          <p:nvPr/>
        </p:nvSpPr>
        <p:spPr>
          <a:xfrm>
            <a:off x="6730142" y="2852253"/>
            <a:ext cx="3052243" cy="108754"/>
          </a:xfrm>
          <a:prstGeom prst="rect">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 name="组合 2">
            <a:extLst>
              <a:ext uri="{FF2B5EF4-FFF2-40B4-BE49-F238E27FC236}">
                <a16:creationId xmlns:a16="http://schemas.microsoft.com/office/drawing/2014/main" id="{012E22C8-BD65-4921-A0EB-7188E48469F9}"/>
              </a:ext>
            </a:extLst>
          </p:cNvPr>
          <p:cNvGrpSpPr/>
          <p:nvPr/>
        </p:nvGrpSpPr>
        <p:grpSpPr>
          <a:xfrm>
            <a:off x="1544028" y="5879092"/>
            <a:ext cx="9099185" cy="981145"/>
            <a:chOff x="20024" y="5879088"/>
            <a:chExt cx="9099185" cy="981145"/>
          </a:xfrm>
        </p:grpSpPr>
        <p:sp>
          <p:nvSpPr>
            <p:cNvPr id="10" name="椭圆 9"/>
            <p:cNvSpPr/>
            <p:nvPr/>
          </p:nvSpPr>
          <p:spPr>
            <a:xfrm>
              <a:off x="20024" y="5947626"/>
              <a:ext cx="693683" cy="69368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椭圆 18"/>
            <p:cNvSpPr/>
            <p:nvPr/>
          </p:nvSpPr>
          <p:spPr>
            <a:xfrm>
              <a:off x="1707837" y="6117163"/>
              <a:ext cx="693683" cy="69368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椭圆 19"/>
            <p:cNvSpPr/>
            <p:nvPr/>
          </p:nvSpPr>
          <p:spPr>
            <a:xfrm>
              <a:off x="3382224" y="6154932"/>
              <a:ext cx="693683" cy="69368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椭圆 20"/>
            <p:cNvSpPr/>
            <p:nvPr/>
          </p:nvSpPr>
          <p:spPr>
            <a:xfrm>
              <a:off x="8425526" y="5912216"/>
              <a:ext cx="693683" cy="69368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椭圆 21"/>
            <p:cNvSpPr/>
            <p:nvPr/>
          </p:nvSpPr>
          <p:spPr>
            <a:xfrm>
              <a:off x="25933" y="5879088"/>
              <a:ext cx="176847" cy="193605"/>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椭圆 22"/>
            <p:cNvSpPr/>
            <p:nvPr/>
          </p:nvSpPr>
          <p:spPr>
            <a:xfrm>
              <a:off x="2945874" y="6495919"/>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椭圆 23"/>
            <p:cNvSpPr/>
            <p:nvPr/>
          </p:nvSpPr>
          <p:spPr>
            <a:xfrm>
              <a:off x="5951167" y="6524504"/>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椭圆 25"/>
            <p:cNvSpPr/>
            <p:nvPr/>
          </p:nvSpPr>
          <p:spPr>
            <a:xfrm>
              <a:off x="1439026" y="6107862"/>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椭圆 26"/>
            <p:cNvSpPr/>
            <p:nvPr/>
          </p:nvSpPr>
          <p:spPr>
            <a:xfrm>
              <a:off x="1073442" y="660078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椭圆 27"/>
            <p:cNvSpPr/>
            <p:nvPr/>
          </p:nvSpPr>
          <p:spPr>
            <a:xfrm>
              <a:off x="2243254" y="6610985"/>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椭圆 28"/>
            <p:cNvSpPr/>
            <p:nvPr/>
          </p:nvSpPr>
          <p:spPr>
            <a:xfrm>
              <a:off x="4057560" y="6687270"/>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椭圆 29"/>
            <p:cNvSpPr/>
            <p:nvPr/>
          </p:nvSpPr>
          <p:spPr>
            <a:xfrm>
              <a:off x="6282858" y="6194711"/>
              <a:ext cx="172963" cy="17296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椭圆 30"/>
            <p:cNvSpPr/>
            <p:nvPr/>
          </p:nvSpPr>
          <p:spPr>
            <a:xfrm>
              <a:off x="7326569" y="6662551"/>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椭圆 31"/>
            <p:cNvSpPr/>
            <p:nvPr/>
          </p:nvSpPr>
          <p:spPr>
            <a:xfrm>
              <a:off x="7807234" y="6367674"/>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椭圆 32"/>
            <p:cNvSpPr/>
            <p:nvPr/>
          </p:nvSpPr>
          <p:spPr>
            <a:xfrm>
              <a:off x="8926139" y="5882386"/>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椭圆 33"/>
            <p:cNvSpPr/>
            <p:nvPr/>
          </p:nvSpPr>
          <p:spPr>
            <a:xfrm>
              <a:off x="4438233" y="6284154"/>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椭圆 34"/>
            <p:cNvSpPr/>
            <p:nvPr/>
          </p:nvSpPr>
          <p:spPr>
            <a:xfrm>
              <a:off x="2702536" y="6273681"/>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椭圆 35"/>
            <p:cNvSpPr/>
            <p:nvPr/>
          </p:nvSpPr>
          <p:spPr>
            <a:xfrm>
              <a:off x="3297132" y="6278735"/>
              <a:ext cx="88940" cy="88940"/>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椭圆 36"/>
            <p:cNvSpPr/>
            <p:nvPr/>
          </p:nvSpPr>
          <p:spPr>
            <a:xfrm>
              <a:off x="703266" y="6201439"/>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椭圆 37"/>
            <p:cNvSpPr/>
            <p:nvPr/>
          </p:nvSpPr>
          <p:spPr>
            <a:xfrm>
              <a:off x="4670503" y="6559421"/>
              <a:ext cx="276093" cy="27609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椭圆 38"/>
            <p:cNvSpPr/>
            <p:nvPr/>
          </p:nvSpPr>
          <p:spPr>
            <a:xfrm>
              <a:off x="4162487" y="6658610"/>
              <a:ext cx="88940" cy="88940"/>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椭圆 39"/>
            <p:cNvSpPr/>
            <p:nvPr/>
          </p:nvSpPr>
          <p:spPr>
            <a:xfrm>
              <a:off x="8016043" y="6072693"/>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椭圆 40"/>
            <p:cNvSpPr/>
            <p:nvPr/>
          </p:nvSpPr>
          <p:spPr>
            <a:xfrm>
              <a:off x="7753564" y="6072693"/>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椭圆 41"/>
            <p:cNvSpPr/>
            <p:nvPr/>
          </p:nvSpPr>
          <p:spPr>
            <a:xfrm>
              <a:off x="6761578" y="6080068"/>
              <a:ext cx="693683" cy="69368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椭圆 42"/>
            <p:cNvSpPr/>
            <p:nvPr/>
          </p:nvSpPr>
          <p:spPr>
            <a:xfrm>
              <a:off x="5063324" y="6162624"/>
              <a:ext cx="693683" cy="69368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椭圆 44">
              <a:extLst>
                <a:ext uri="{FF2B5EF4-FFF2-40B4-BE49-F238E27FC236}">
                  <a16:creationId xmlns:a16="http://schemas.microsoft.com/office/drawing/2014/main" id="{7E0B53D4-A045-49A9-8C8C-9DF4005A4331}"/>
                </a:ext>
              </a:extLst>
            </p:cNvPr>
            <p:cNvSpPr/>
            <p:nvPr/>
          </p:nvSpPr>
          <p:spPr>
            <a:xfrm>
              <a:off x="8459832" y="649591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椭圆 45">
              <a:extLst>
                <a:ext uri="{FF2B5EF4-FFF2-40B4-BE49-F238E27FC236}">
                  <a16:creationId xmlns:a16="http://schemas.microsoft.com/office/drawing/2014/main" id="{1421E884-A45D-45A8-A44C-CE8BF982BBAE}"/>
                </a:ext>
              </a:extLst>
            </p:cNvPr>
            <p:cNvSpPr/>
            <p:nvPr/>
          </p:nvSpPr>
          <p:spPr>
            <a:xfrm>
              <a:off x="5614304" y="6546862"/>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椭圆 46">
              <a:extLst>
                <a:ext uri="{FF2B5EF4-FFF2-40B4-BE49-F238E27FC236}">
                  <a16:creationId xmlns:a16="http://schemas.microsoft.com/office/drawing/2014/main" id="{12AC8208-B3C9-4DE5-89F0-C20C2331F9F9}"/>
                </a:ext>
              </a:extLst>
            </p:cNvPr>
            <p:cNvSpPr/>
            <p:nvPr/>
          </p:nvSpPr>
          <p:spPr>
            <a:xfrm>
              <a:off x="8912228" y="6641727"/>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椭圆 47">
              <a:extLst>
                <a:ext uri="{FF2B5EF4-FFF2-40B4-BE49-F238E27FC236}">
                  <a16:creationId xmlns:a16="http://schemas.microsoft.com/office/drawing/2014/main" id="{1E937E1C-86D2-4330-B571-18DB8B748DA9}"/>
                </a:ext>
              </a:extLst>
            </p:cNvPr>
            <p:cNvSpPr/>
            <p:nvPr/>
          </p:nvSpPr>
          <p:spPr>
            <a:xfrm>
              <a:off x="48253" y="6524503"/>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椭圆 48">
              <a:extLst>
                <a:ext uri="{FF2B5EF4-FFF2-40B4-BE49-F238E27FC236}">
                  <a16:creationId xmlns:a16="http://schemas.microsoft.com/office/drawing/2014/main" id="{0D533017-1795-404B-9587-6292AFCE106D}"/>
                </a:ext>
              </a:extLst>
            </p:cNvPr>
            <p:cNvSpPr/>
            <p:nvPr/>
          </p:nvSpPr>
          <p:spPr>
            <a:xfrm>
              <a:off x="2262414" y="6236896"/>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椭圆 50">
              <a:extLst>
                <a:ext uri="{FF2B5EF4-FFF2-40B4-BE49-F238E27FC236}">
                  <a16:creationId xmlns:a16="http://schemas.microsoft.com/office/drawing/2014/main" id="{7584CB61-2A79-438B-B2AB-7E148F2D2297}"/>
                </a:ext>
              </a:extLst>
            </p:cNvPr>
            <p:cNvSpPr/>
            <p:nvPr/>
          </p:nvSpPr>
          <p:spPr>
            <a:xfrm>
              <a:off x="4890361" y="6479165"/>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pic>
        <p:nvPicPr>
          <p:cNvPr id="5" name="图片 4">
            <a:extLst>
              <a:ext uri="{FF2B5EF4-FFF2-40B4-BE49-F238E27FC236}">
                <a16:creationId xmlns:a16="http://schemas.microsoft.com/office/drawing/2014/main" id="{8E944B1A-C38E-5F44-AC1E-FB5C7F8552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0221" y="3096739"/>
            <a:ext cx="4301918" cy="2745406"/>
          </a:xfrm>
          <a:prstGeom prst="rect">
            <a:avLst/>
          </a:prstGeom>
        </p:spPr>
      </p:pic>
    </p:spTree>
    <p:extLst>
      <p:ext uri="{BB962C8B-B14F-4D97-AF65-F5344CB8AC3E}">
        <p14:creationId xmlns:p14="http://schemas.microsoft.com/office/powerpoint/2010/main" val="6622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Motivation</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3" name="文本框 2">
            <a:extLst>
              <a:ext uri="{FF2B5EF4-FFF2-40B4-BE49-F238E27FC236}">
                <a16:creationId xmlns:a16="http://schemas.microsoft.com/office/drawing/2014/main" id="{7894BDB4-C66F-1B41-A3D1-3482D4FE83C0}"/>
              </a:ext>
            </a:extLst>
          </p:cNvPr>
          <p:cNvSpPr txBox="1"/>
          <p:nvPr/>
        </p:nvSpPr>
        <p:spPr>
          <a:xfrm>
            <a:off x="1004630" y="1204139"/>
            <a:ext cx="10264863" cy="1200329"/>
          </a:xfrm>
          <a:prstGeom prst="rect">
            <a:avLst/>
          </a:prstGeom>
          <a:noFill/>
        </p:spPr>
        <p:txBody>
          <a:bodyPr wrap="square" rtlCol="0">
            <a:spAutoFit/>
          </a:bodyPr>
          <a:lstStyle/>
          <a:p>
            <a:pPr algn="just"/>
            <a:r>
              <a:rPr lang="en-US" altLang="zh-CN" sz="2400" dirty="0">
                <a:solidFill>
                  <a:srgbClr val="FF0000"/>
                </a:solidFill>
                <a:effectLst/>
                <a:latin typeface="Times New Roman" panose="02020603050405020304" pitchFamily="18" charset="0"/>
                <a:cs typeface="Times New Roman" panose="02020603050405020304" pitchFamily="18" charset="0"/>
              </a:rPr>
              <a:t>Making language models bigger does not inherently make them better at following a user’s intent. </a:t>
            </a:r>
            <a:r>
              <a:rPr lang="en-US" altLang="zh-CN" sz="2400" dirty="0">
                <a:effectLst/>
                <a:latin typeface="Times New Roman" panose="02020603050405020304" pitchFamily="18" charset="0"/>
                <a:cs typeface="Times New Roman" panose="02020603050405020304" pitchFamily="18" charset="0"/>
              </a:rPr>
              <a:t>For example, large language models can generate outputs that are untruthful, toxic, or simply not helpful to the user.</a:t>
            </a:r>
            <a:r>
              <a:rPr lang="zh-CN" altLang="zh-CN" sz="2400" dirty="0">
                <a:effectLst/>
                <a:latin typeface="Times New Roman" panose="02020603050405020304" pitchFamily="18" charset="0"/>
                <a:cs typeface="Times New Roman" panose="02020603050405020304" pitchFamily="18" charset="0"/>
              </a:rPr>
              <a:t> </a:t>
            </a:r>
            <a:endParaRPr kumimoji="1" lang="zh-CN" altLang="en-US" sz="2400" dirty="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5"/>
          <a:stretch>
            <a:fillRect/>
          </a:stretch>
        </p:blipFill>
        <p:spPr>
          <a:xfrm>
            <a:off x="3777792" y="2838037"/>
            <a:ext cx="4084674" cy="3208298"/>
          </a:xfrm>
          <a:prstGeom prst="rect">
            <a:avLst/>
          </a:prstGeom>
        </p:spPr>
      </p:pic>
    </p:spTree>
    <p:extLst>
      <p:ext uri="{BB962C8B-B14F-4D97-AF65-F5344CB8AC3E}">
        <p14:creationId xmlns:p14="http://schemas.microsoft.com/office/powerpoint/2010/main" val="1087702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29" y="328682"/>
            <a:ext cx="8682295"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Preliminary - RL Human Feedback</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grpSp>
        <p:nvGrpSpPr>
          <p:cNvPr id="7" name="组合 6">
            <a:extLst>
              <a:ext uri="{FF2B5EF4-FFF2-40B4-BE49-F238E27FC236}">
                <a16:creationId xmlns:a16="http://schemas.microsoft.com/office/drawing/2014/main" id="{2546F0D3-0793-6141-96EF-342D7AE4C0F1}"/>
              </a:ext>
            </a:extLst>
          </p:cNvPr>
          <p:cNvGrpSpPr/>
          <p:nvPr/>
        </p:nvGrpSpPr>
        <p:grpSpPr>
          <a:xfrm>
            <a:off x="892242" y="1762126"/>
            <a:ext cx="10407516" cy="4194175"/>
            <a:chOff x="655771" y="1690688"/>
            <a:chExt cx="10407516" cy="4194175"/>
          </a:xfrm>
        </p:grpSpPr>
        <p:pic>
          <p:nvPicPr>
            <p:cNvPr id="8" name="Picture 2">
              <a:extLst>
                <a:ext uri="{FF2B5EF4-FFF2-40B4-BE49-F238E27FC236}">
                  <a16:creationId xmlns:a16="http://schemas.microsoft.com/office/drawing/2014/main" id="{F26E4734-F6F8-584F-A58A-972D6EA09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771" y="1690688"/>
              <a:ext cx="10407516" cy="419417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B75F9421-6006-6D4B-9EC3-9CF0D42242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0437" y="5157270"/>
              <a:ext cx="2263776" cy="468829"/>
            </a:xfrm>
            <a:prstGeom prst="rect">
              <a:avLst/>
            </a:prstGeom>
          </p:spPr>
        </p:pic>
      </p:grpSp>
      <p:sp>
        <p:nvSpPr>
          <p:cNvPr id="2" name="矩形 1">
            <a:extLst>
              <a:ext uri="{FF2B5EF4-FFF2-40B4-BE49-F238E27FC236}">
                <a16:creationId xmlns:a16="http://schemas.microsoft.com/office/drawing/2014/main" id="{FA2AD279-348C-A04B-A1C3-837B6D5DAADB}"/>
              </a:ext>
            </a:extLst>
          </p:cNvPr>
          <p:cNvSpPr/>
          <p:nvPr/>
        </p:nvSpPr>
        <p:spPr>
          <a:xfrm>
            <a:off x="3906982" y="1440873"/>
            <a:ext cx="7362512" cy="1496291"/>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312672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err="1">
                <a:latin typeface="Times New Roman" panose="02020603050405020304" pitchFamily="18" charset="0"/>
                <a:cs typeface="Times New Roman" panose="02020603050405020304" pitchFamily="18" charset="0"/>
              </a:rPr>
              <a:t>InstrcutGPT</a:t>
            </a:r>
            <a:r>
              <a:rPr lang="en-US" altLang="zh-TW" dirty="0">
                <a:latin typeface="Times New Roman" panose="02020603050405020304" pitchFamily="18" charset="0"/>
                <a:cs typeface="Times New Roman" panose="02020603050405020304" pitchFamily="18" charset="0"/>
              </a:rPr>
              <a:t> Method</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pic>
        <p:nvPicPr>
          <p:cNvPr id="3" name="图片 2">
            <a:extLst>
              <a:ext uri="{FF2B5EF4-FFF2-40B4-BE49-F238E27FC236}">
                <a16:creationId xmlns:a16="http://schemas.microsoft.com/office/drawing/2014/main" id="{19EFCFCE-3EBC-904C-959A-688CA47852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0350" y="1240793"/>
            <a:ext cx="9131300" cy="5473700"/>
          </a:xfrm>
          <a:prstGeom prst="rect">
            <a:avLst/>
          </a:prstGeom>
        </p:spPr>
      </p:pic>
      <p:sp>
        <p:nvSpPr>
          <p:cNvPr id="4" name="矩形 3">
            <a:extLst>
              <a:ext uri="{FF2B5EF4-FFF2-40B4-BE49-F238E27FC236}">
                <a16:creationId xmlns:a16="http://schemas.microsoft.com/office/drawing/2014/main" id="{4EFA6930-E178-CF43-91B8-5C3649D3CD91}"/>
              </a:ext>
            </a:extLst>
          </p:cNvPr>
          <p:cNvSpPr/>
          <p:nvPr/>
        </p:nvSpPr>
        <p:spPr>
          <a:xfrm>
            <a:off x="1530350" y="2213811"/>
            <a:ext cx="2813050" cy="2225842"/>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1290CB92-99E4-824E-AD64-F9FAC583E18C}"/>
              </a:ext>
            </a:extLst>
          </p:cNvPr>
          <p:cNvSpPr/>
          <p:nvPr/>
        </p:nvSpPr>
        <p:spPr>
          <a:xfrm>
            <a:off x="4559300" y="2213811"/>
            <a:ext cx="2813050" cy="2858252"/>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949785B1-7E18-C34E-B0A9-BAB1C42611A1}"/>
              </a:ext>
            </a:extLst>
          </p:cNvPr>
          <p:cNvSpPr/>
          <p:nvPr/>
        </p:nvSpPr>
        <p:spPr>
          <a:xfrm>
            <a:off x="4559300" y="5163981"/>
            <a:ext cx="2813050" cy="1550512"/>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0F5DC86A-1F71-9641-ABE1-4D4059AB9A7A}"/>
              </a:ext>
            </a:extLst>
          </p:cNvPr>
          <p:cNvSpPr/>
          <p:nvPr/>
        </p:nvSpPr>
        <p:spPr>
          <a:xfrm>
            <a:off x="1530350" y="4536057"/>
            <a:ext cx="2813050" cy="1421923"/>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C4E8F96A-4CEF-4849-8AEB-A01E32F928C1}"/>
              </a:ext>
            </a:extLst>
          </p:cNvPr>
          <p:cNvSpPr/>
          <p:nvPr/>
        </p:nvSpPr>
        <p:spPr>
          <a:xfrm>
            <a:off x="7588250" y="2213811"/>
            <a:ext cx="3051175" cy="4500682"/>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文本框 1"/>
          <p:cNvSpPr txBox="1"/>
          <p:nvPr/>
        </p:nvSpPr>
        <p:spPr>
          <a:xfrm>
            <a:off x="3295229" y="2170125"/>
            <a:ext cx="1107996" cy="369332"/>
          </a:xfrm>
          <a:prstGeom prst="rect">
            <a:avLst/>
          </a:prstGeom>
          <a:noFill/>
        </p:spPr>
        <p:txBody>
          <a:bodyPr wrap="none" rtlCol="0">
            <a:spAutoFit/>
          </a:bodyPr>
          <a:lstStyle/>
          <a:p>
            <a:r>
              <a:rPr lang="zh-CN" altLang="en-US" dirty="0">
                <a:solidFill>
                  <a:schemeClr val="accent1">
                    <a:lumMod val="75000"/>
                  </a:schemeClr>
                </a:solidFill>
              </a:rPr>
              <a:t>数据收集</a:t>
            </a:r>
          </a:p>
        </p:txBody>
      </p:sp>
      <p:sp>
        <p:nvSpPr>
          <p:cNvPr id="14" name="文本框 13"/>
          <p:cNvSpPr txBox="1"/>
          <p:nvPr/>
        </p:nvSpPr>
        <p:spPr>
          <a:xfrm>
            <a:off x="6275467" y="2170125"/>
            <a:ext cx="1107996" cy="369332"/>
          </a:xfrm>
          <a:prstGeom prst="rect">
            <a:avLst/>
          </a:prstGeom>
          <a:noFill/>
        </p:spPr>
        <p:txBody>
          <a:bodyPr wrap="none" rtlCol="0">
            <a:spAutoFit/>
          </a:bodyPr>
          <a:lstStyle/>
          <a:p>
            <a:r>
              <a:rPr lang="zh-CN" altLang="en-US" dirty="0">
                <a:solidFill>
                  <a:schemeClr val="accent1">
                    <a:lumMod val="75000"/>
                  </a:schemeClr>
                </a:solidFill>
              </a:rPr>
              <a:t>数据收集</a:t>
            </a:r>
          </a:p>
        </p:txBody>
      </p:sp>
      <p:sp>
        <p:nvSpPr>
          <p:cNvPr id="16" name="文本框 15"/>
          <p:cNvSpPr txBox="1"/>
          <p:nvPr/>
        </p:nvSpPr>
        <p:spPr>
          <a:xfrm>
            <a:off x="1530350" y="5594778"/>
            <a:ext cx="1338828" cy="369332"/>
          </a:xfrm>
          <a:prstGeom prst="rect">
            <a:avLst/>
          </a:prstGeom>
          <a:noFill/>
        </p:spPr>
        <p:txBody>
          <a:bodyPr wrap="none" rtlCol="0">
            <a:spAutoFit/>
          </a:bodyPr>
          <a:lstStyle/>
          <a:p>
            <a:r>
              <a:rPr lang="zh-CN" altLang="en-US" dirty="0">
                <a:solidFill>
                  <a:schemeClr val="accent2"/>
                </a:solidFill>
              </a:rPr>
              <a:t>有监督微调</a:t>
            </a:r>
          </a:p>
        </p:txBody>
      </p:sp>
      <p:sp>
        <p:nvSpPr>
          <p:cNvPr id="17" name="文本框 16"/>
          <p:cNvSpPr txBox="1"/>
          <p:nvPr/>
        </p:nvSpPr>
        <p:spPr>
          <a:xfrm>
            <a:off x="4559300" y="6345161"/>
            <a:ext cx="1338828" cy="369332"/>
          </a:xfrm>
          <a:prstGeom prst="rect">
            <a:avLst/>
          </a:prstGeom>
          <a:noFill/>
        </p:spPr>
        <p:txBody>
          <a:bodyPr wrap="none" rtlCol="0">
            <a:spAutoFit/>
          </a:bodyPr>
          <a:lstStyle/>
          <a:p>
            <a:r>
              <a:rPr lang="zh-CN" altLang="en-US" dirty="0">
                <a:solidFill>
                  <a:schemeClr val="accent2"/>
                </a:solidFill>
              </a:rPr>
              <a:t>有监督微调</a:t>
            </a:r>
          </a:p>
        </p:txBody>
      </p:sp>
      <p:sp>
        <p:nvSpPr>
          <p:cNvPr id="18" name="文本框 17"/>
          <p:cNvSpPr txBox="1"/>
          <p:nvPr/>
        </p:nvSpPr>
        <p:spPr>
          <a:xfrm>
            <a:off x="9142978" y="6376149"/>
            <a:ext cx="1569660" cy="369332"/>
          </a:xfrm>
          <a:prstGeom prst="rect">
            <a:avLst/>
          </a:prstGeom>
          <a:noFill/>
        </p:spPr>
        <p:txBody>
          <a:bodyPr wrap="none" rtlCol="0">
            <a:spAutoFit/>
          </a:bodyPr>
          <a:lstStyle/>
          <a:p>
            <a:r>
              <a:rPr lang="zh-CN" altLang="en-US" dirty="0">
                <a:solidFill>
                  <a:schemeClr val="accent2"/>
                </a:solidFill>
              </a:rPr>
              <a:t>强化学习微调</a:t>
            </a:r>
          </a:p>
        </p:txBody>
      </p:sp>
      <p:sp>
        <p:nvSpPr>
          <p:cNvPr id="5" name="矩形 4"/>
          <p:cNvSpPr/>
          <p:nvPr/>
        </p:nvSpPr>
        <p:spPr>
          <a:xfrm>
            <a:off x="1395663" y="2050181"/>
            <a:ext cx="6073541" cy="4794849"/>
          </a:xfrm>
          <a:prstGeom prst="rect">
            <a:avLst/>
          </a:prstGeom>
          <a:no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肘形连接符 6"/>
          <p:cNvCxnSpPr>
            <a:stCxn id="5" idx="0"/>
            <a:endCxn id="3" idx="3"/>
          </p:cNvCxnSpPr>
          <p:nvPr/>
        </p:nvCxnSpPr>
        <p:spPr>
          <a:xfrm rot="16200000" flipH="1">
            <a:off x="6583311" y="-100696"/>
            <a:ext cx="1927462" cy="6229216"/>
          </a:xfrm>
          <a:prstGeom prst="bentConnector4">
            <a:avLst>
              <a:gd name="adj1" fmla="val -43866"/>
              <a:gd name="adj2" fmla="val 104597"/>
            </a:avLst>
          </a:prstGeom>
          <a:ln w="254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317642" y="786843"/>
            <a:ext cx="1107996" cy="369332"/>
          </a:xfrm>
          <a:prstGeom prst="rect">
            <a:avLst/>
          </a:prstGeom>
          <a:noFill/>
        </p:spPr>
        <p:txBody>
          <a:bodyPr wrap="none" rtlCol="0">
            <a:spAutoFit/>
          </a:bodyPr>
          <a:lstStyle/>
          <a:p>
            <a:r>
              <a:rPr lang="zh-CN" altLang="en-US" dirty="0">
                <a:solidFill>
                  <a:schemeClr val="accent6"/>
                </a:solidFill>
              </a:rPr>
              <a:t>模型准备</a:t>
            </a:r>
          </a:p>
        </p:txBody>
      </p:sp>
    </p:spTree>
    <p:extLst>
      <p:ext uri="{BB962C8B-B14F-4D97-AF65-F5344CB8AC3E}">
        <p14:creationId xmlns:p14="http://schemas.microsoft.com/office/powerpoint/2010/main" val="396362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err="1">
                <a:latin typeface="Times New Roman" panose="02020603050405020304" pitchFamily="18" charset="0"/>
                <a:cs typeface="Times New Roman" panose="02020603050405020304" pitchFamily="18" charset="0"/>
              </a:rPr>
              <a:t>InstrcutGPT</a:t>
            </a:r>
            <a:r>
              <a:rPr lang="en-US" altLang="zh-TW" dirty="0">
                <a:latin typeface="Times New Roman" panose="02020603050405020304" pitchFamily="18" charset="0"/>
                <a:cs typeface="Times New Roman" panose="02020603050405020304" pitchFamily="18" charset="0"/>
              </a:rPr>
              <a:t> Dataset</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3" name="文本框 2">
            <a:extLst>
              <a:ext uri="{FF2B5EF4-FFF2-40B4-BE49-F238E27FC236}">
                <a16:creationId xmlns:a16="http://schemas.microsoft.com/office/drawing/2014/main" id="{F3981AC7-0C88-4D42-8808-2324529E5B21}"/>
              </a:ext>
            </a:extLst>
          </p:cNvPr>
          <p:cNvSpPr txBox="1"/>
          <p:nvPr/>
        </p:nvSpPr>
        <p:spPr>
          <a:xfrm>
            <a:off x="655267" y="1102660"/>
            <a:ext cx="10964861" cy="1892056"/>
          </a:xfrm>
          <a:prstGeom prst="rect">
            <a:avLst/>
          </a:prstGeom>
          <a:solidFill>
            <a:schemeClr val="bg1"/>
          </a:solidFill>
        </p:spPr>
        <p:txBody>
          <a:bodyPr wrap="none" rtlCol="0">
            <a:spAutoFit/>
          </a:bodyPr>
          <a:lstStyle/>
          <a:p>
            <a:pPr>
              <a:lnSpc>
                <a:spcPct val="150000"/>
              </a:lnSpc>
            </a:pPr>
            <a:r>
              <a:rPr kumimoji="1" lang="en-US" altLang="zh-CN" sz="2000" dirty="0">
                <a:latin typeface="Times New Roman" panose="02020603050405020304" pitchFamily="18" charset="0"/>
                <a:cs typeface="Times New Roman" panose="02020603050405020304" pitchFamily="18" charset="0"/>
              </a:rPr>
              <a:t>1. Types of </a:t>
            </a:r>
            <a:r>
              <a:rPr lang="en-US" altLang="zh-CN" sz="2000" dirty="0">
                <a:latin typeface="Times New Roman" panose="02020603050405020304" pitchFamily="18" charset="0"/>
                <a:cs typeface="Times New Roman" panose="02020603050405020304" pitchFamily="18" charset="0"/>
              </a:rPr>
              <a:t>instruction-like</a:t>
            </a:r>
            <a:r>
              <a:rPr kumimoji="1" lang="en-US" altLang="zh-CN" sz="2000" dirty="0">
                <a:latin typeface="Times New Roman" panose="02020603050405020304" pitchFamily="18" charset="0"/>
                <a:cs typeface="Times New Roman" panose="02020603050405020304" pitchFamily="18" charset="0"/>
              </a:rPr>
              <a:t> prompt written by labelers for </a:t>
            </a:r>
            <a:r>
              <a:rPr lang="en-US" altLang="zh-CN" sz="2000" b="1" dirty="0">
                <a:latin typeface="Times New Roman" panose="02020603050405020304" pitchFamily="18" charset="0"/>
                <a:cs typeface="Times New Roman" panose="02020603050405020304" pitchFamily="18" charset="0"/>
              </a:rPr>
              <a:t>initial </a:t>
            </a:r>
            <a:r>
              <a:rPr kumimoji="1" lang="en-US" altLang="zh-CN" sz="2000" b="1" dirty="0">
                <a:latin typeface="Times New Roman" panose="02020603050405020304" pitchFamily="18" charset="0"/>
                <a:cs typeface="Times New Roman" panose="02020603050405020304" pitchFamily="18" charset="0"/>
              </a:rPr>
              <a:t>finetuning</a:t>
            </a:r>
            <a:r>
              <a:rPr kumimoji="1" lang="en-US" altLang="zh-CN"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itchFamily="2" charset="2"/>
              <a:buChar char="Ø"/>
            </a:pPr>
            <a:r>
              <a:rPr lang="en-US" altLang="zh-CN" sz="2000" dirty="0">
                <a:latin typeface="Times New Roman" panose="02020603050405020304" pitchFamily="18" charset="0"/>
                <a:cs typeface="Times New Roman" panose="02020603050405020304" pitchFamily="18" charset="0"/>
              </a:rPr>
              <a:t>Plain: </a:t>
            </a:r>
            <a:r>
              <a:rPr lang="zh-CN" altLang="en-US" sz="2000" dirty="0">
                <a:latin typeface="Times New Roman" panose="02020603050405020304" pitchFamily="18" charset="0"/>
                <a:cs typeface="Times New Roman" panose="02020603050405020304" pitchFamily="18" charset="0"/>
              </a:rPr>
              <a:t>任意想一个任务，给出问题和回答</a:t>
            </a:r>
            <a:endParaRPr kumimoji="1"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itchFamily="2" charset="2"/>
              <a:buChar char="Ø"/>
            </a:pPr>
            <a:r>
              <a:rPr lang="en-US" altLang="zh-CN" sz="2000" dirty="0">
                <a:latin typeface="Times New Roman" panose="02020603050405020304" pitchFamily="18" charset="0"/>
                <a:cs typeface="Times New Roman" panose="02020603050405020304" pitchFamily="18" charset="0"/>
              </a:rPr>
              <a:t>Few-shot: </a:t>
            </a:r>
            <a:r>
              <a:rPr lang="zh-CN" altLang="en-US" sz="2000" dirty="0">
                <a:latin typeface="Times New Roman" panose="02020603050405020304" pitchFamily="18" charset="0"/>
                <a:cs typeface="Times New Roman" panose="02020603050405020304" pitchFamily="18" charset="0"/>
              </a:rPr>
              <a:t>构建一个需要多个步骤才能完成的任务，并给出上述步骤的问题和回答</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提示和响应</a:t>
            </a:r>
            <a:endParaRPr kumimoji="1"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itchFamily="2" charset="2"/>
              <a:buChar char="Ø"/>
            </a:pPr>
            <a:r>
              <a:rPr lang="en-US" altLang="zh-CN" sz="2000" dirty="0">
                <a:latin typeface="Times New Roman" panose="02020603050405020304" pitchFamily="18" charset="0"/>
                <a:cs typeface="Times New Roman" panose="02020603050405020304" pitchFamily="18" charset="0"/>
              </a:rPr>
              <a:t>User-based: </a:t>
            </a:r>
            <a:r>
              <a:rPr lang="zh-CN" altLang="en-US" sz="2000" dirty="0">
                <a:latin typeface="Times New Roman" panose="02020603050405020304" pitchFamily="18" charset="0"/>
                <a:cs typeface="Times New Roman" panose="02020603050405020304" pitchFamily="18" charset="0"/>
              </a:rPr>
              <a:t>从</a:t>
            </a:r>
            <a:r>
              <a:rPr lang="en-US" altLang="zh-CN" sz="2000" dirty="0" err="1">
                <a:latin typeface="Times New Roman" panose="02020603050405020304" pitchFamily="18" charset="0"/>
                <a:cs typeface="Times New Roman" panose="02020603050405020304" pitchFamily="18" charset="0"/>
              </a:rPr>
              <a:t>OpenAI</a:t>
            </a:r>
            <a:r>
              <a:rPr lang="zh-CN" altLang="en-US" sz="2000" dirty="0">
                <a:latin typeface="Times New Roman" panose="02020603050405020304" pitchFamily="18" charset="0"/>
                <a:cs typeface="Times New Roman" panose="02020603050405020304" pitchFamily="18" charset="0"/>
              </a:rPr>
              <a:t>的数据库中找一些用户示例，并重新构造问题和回答</a:t>
            </a:r>
            <a:endParaRPr kumimoji="1" lang="zh-CN" altLang="en-US" sz="20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B45E753-40F7-1946-B043-1E467FD32D82}"/>
              </a:ext>
            </a:extLst>
          </p:cNvPr>
          <p:cNvSpPr txBox="1"/>
          <p:nvPr/>
        </p:nvSpPr>
        <p:spPr>
          <a:xfrm>
            <a:off x="655267" y="3732207"/>
            <a:ext cx="7475123"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2. Collecting</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primary</a:t>
            </a:r>
            <a:r>
              <a:rPr lang="en-US" altLang="zh-CN" sz="2000" dirty="0">
                <a:latin typeface="Times New Roman" panose="02020603050405020304" pitchFamily="18" charset="0"/>
                <a:cs typeface="Times New Roman" panose="02020603050405020304" pitchFamily="18" charset="0"/>
              </a:rPr>
              <a:t> prompt dataset comes from </a:t>
            </a:r>
            <a:r>
              <a:rPr lang="en-US" altLang="zh-CN" sz="2000" dirty="0" err="1">
                <a:latin typeface="Times New Roman" panose="02020603050405020304" pitchFamily="18" charset="0"/>
                <a:cs typeface="Times New Roman" panose="02020603050405020304" pitchFamily="18" charset="0"/>
              </a:rPr>
              <a:t>OpenAI</a:t>
            </a:r>
            <a:r>
              <a:rPr lang="en-US" altLang="zh-CN" sz="2000" dirty="0">
                <a:latin typeface="Times New Roman" panose="02020603050405020304" pitchFamily="18" charset="0"/>
                <a:cs typeface="Times New Roman" panose="02020603050405020304" pitchFamily="18" charset="0"/>
              </a:rPr>
              <a:t> Playground</a:t>
            </a:r>
            <a:endParaRPr kumimoji="1" lang="zh-CN" altLang="en-US" sz="2000" dirty="0">
              <a:latin typeface="Times New Roman" panose="02020603050405020304" pitchFamily="18" charset="0"/>
              <a:cs typeface="Times New Roman" panose="02020603050405020304" pitchFamily="18" charset="0"/>
            </a:endParaRPr>
          </a:p>
        </p:txBody>
      </p:sp>
      <p:cxnSp>
        <p:nvCxnSpPr>
          <p:cNvPr id="6" name="直线箭头连接符 5">
            <a:extLst>
              <a:ext uri="{FF2B5EF4-FFF2-40B4-BE49-F238E27FC236}">
                <a16:creationId xmlns:a16="http://schemas.microsoft.com/office/drawing/2014/main" id="{33095C66-33B1-844A-95CD-60AC115E9B43}"/>
              </a:ext>
            </a:extLst>
          </p:cNvPr>
          <p:cNvCxnSpPr/>
          <p:nvPr/>
        </p:nvCxnSpPr>
        <p:spPr>
          <a:xfrm>
            <a:off x="4560882" y="3179892"/>
            <a:ext cx="0" cy="5551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9D25F-1467-4242-A17E-28456307F4FD}"/>
              </a:ext>
            </a:extLst>
          </p:cNvPr>
          <p:cNvSpPr txBox="1"/>
          <p:nvPr/>
        </p:nvSpPr>
        <p:spPr>
          <a:xfrm>
            <a:off x="4610036" y="3228945"/>
            <a:ext cx="3376245"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Deploy the initial </a:t>
            </a:r>
            <a:r>
              <a:rPr kumimoji="1" lang="en-US" altLang="zh-CN" sz="2000" dirty="0" err="1">
                <a:latin typeface="Times New Roman" panose="02020603050405020304" pitchFamily="18" charset="0"/>
                <a:cs typeface="Times New Roman" panose="02020603050405020304" pitchFamily="18" charset="0"/>
              </a:rPr>
              <a:t>InstructGPT</a:t>
            </a:r>
            <a:endParaRPr kumimoji="1" lang="zh-CN" altLang="en-US" sz="2000" dirty="0">
              <a:latin typeface="Times New Roman" panose="02020603050405020304" pitchFamily="18" charset="0"/>
              <a:cs typeface="Times New Roman" panose="02020603050405020304" pitchFamily="18" charset="0"/>
            </a:endParaRPr>
          </a:p>
        </p:txBody>
      </p:sp>
      <p:cxnSp>
        <p:nvCxnSpPr>
          <p:cNvPr id="16" name="直线箭头连接符 15">
            <a:extLst>
              <a:ext uri="{FF2B5EF4-FFF2-40B4-BE49-F238E27FC236}">
                <a16:creationId xmlns:a16="http://schemas.microsoft.com/office/drawing/2014/main" id="{37306EB6-321C-DD4A-B1E1-BC4840CE8A17}"/>
              </a:ext>
            </a:extLst>
          </p:cNvPr>
          <p:cNvCxnSpPr/>
          <p:nvPr/>
        </p:nvCxnSpPr>
        <p:spPr>
          <a:xfrm>
            <a:off x="4560882" y="4114642"/>
            <a:ext cx="0" cy="5551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CCD8C7A-2E92-964C-AE19-2DC278890864}"/>
              </a:ext>
            </a:extLst>
          </p:cNvPr>
          <p:cNvSpPr txBox="1"/>
          <p:nvPr/>
        </p:nvSpPr>
        <p:spPr>
          <a:xfrm>
            <a:off x="4610036" y="4192170"/>
            <a:ext cx="2180405"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Manually Labeling</a:t>
            </a:r>
            <a:endParaRPr kumimoji="1"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8300BF6C-1C8C-AC4F-B9A7-DA812B4E465C}"/>
              </a:ext>
            </a:extLst>
          </p:cNvPr>
          <p:cNvSpPr txBox="1"/>
          <p:nvPr/>
        </p:nvSpPr>
        <p:spPr>
          <a:xfrm>
            <a:off x="655267" y="4637262"/>
            <a:ext cx="8010270" cy="1883657"/>
          </a:xfrm>
          <a:prstGeom prst="rect">
            <a:avLst/>
          </a:prstGeom>
          <a:noFill/>
        </p:spPr>
        <p:txBody>
          <a:bodyPr wrap="none" rtlCol="0">
            <a:spAutoFit/>
          </a:bodyPr>
          <a:lstStyle/>
          <a:p>
            <a:pPr>
              <a:lnSpc>
                <a:spcPct val="150000"/>
              </a:lnSpc>
            </a:pPr>
            <a:r>
              <a:rPr kumimoji="1" lang="en-US" altLang="zh-CN" sz="2000" dirty="0">
                <a:latin typeface="Times New Roman" panose="02020603050405020304" pitchFamily="18" charset="0"/>
                <a:cs typeface="Times New Roman" panose="02020603050405020304" pitchFamily="18" charset="0"/>
              </a:rPr>
              <a:t>3. Producing three datasets for different </a:t>
            </a:r>
            <a:r>
              <a:rPr lang="en-US" altLang="zh-CN" sz="2000" dirty="0">
                <a:latin typeface="Times New Roman" panose="02020603050405020304" pitchFamily="18" charset="0"/>
                <a:cs typeface="Times New Roman" panose="02020603050405020304" pitchFamily="18" charset="0"/>
              </a:rPr>
              <a:t>fine-tuning procedure:</a:t>
            </a:r>
            <a:endParaRPr kumimoji="1"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itchFamily="2" charset="2"/>
              <a:buChar char="Ø"/>
            </a:pPr>
            <a:r>
              <a:rPr kumimoji="1" lang="en-US" altLang="zh-CN" sz="2000" dirty="0">
                <a:latin typeface="Times New Roman" panose="02020603050405020304" pitchFamily="18" charset="0"/>
                <a:cs typeface="Times New Roman" panose="02020603050405020304" pitchFamily="18" charset="0"/>
              </a:rPr>
              <a:t>SFT Datasets: With </a:t>
            </a:r>
            <a:r>
              <a:rPr lang="en-US" altLang="zh-CN" sz="2000" dirty="0">
                <a:latin typeface="Times New Roman" panose="02020603050405020304" pitchFamily="18" charset="0"/>
                <a:cs typeface="Times New Roman" panose="02020603050405020304" pitchFamily="18" charset="0"/>
              </a:rPr>
              <a:t>labeler demonstrations for supervised finetuning, 13k</a:t>
            </a:r>
            <a:endParaRPr kumimoji="1"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itchFamily="2" charset="2"/>
              <a:buChar char="Ø"/>
            </a:pPr>
            <a:r>
              <a:rPr kumimoji="1" lang="en-US" altLang="zh-CN" sz="2000" dirty="0">
                <a:latin typeface="Times New Roman" panose="02020603050405020304" pitchFamily="18" charset="0"/>
                <a:cs typeface="Times New Roman" panose="02020603050405020304" pitchFamily="18" charset="0"/>
              </a:rPr>
              <a:t>RM Datasets: With </a:t>
            </a:r>
            <a:r>
              <a:rPr lang="en-US" altLang="zh-CN" sz="2000" dirty="0">
                <a:latin typeface="Times New Roman" panose="02020603050405020304" pitchFamily="18" charset="0"/>
                <a:cs typeface="Times New Roman" panose="02020603050405020304" pitchFamily="18" charset="0"/>
              </a:rPr>
              <a:t>labeler rankings of model outputs, 33k</a:t>
            </a:r>
            <a:endParaRPr kumimoji="1"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itchFamily="2" charset="2"/>
              <a:buChar char="Ø"/>
            </a:pPr>
            <a:r>
              <a:rPr kumimoji="1" lang="en-US" altLang="zh-CN" sz="2000" dirty="0">
                <a:latin typeface="Times New Roman" panose="02020603050405020304" pitchFamily="18" charset="0"/>
                <a:cs typeface="Times New Roman" panose="02020603050405020304" pitchFamily="18" charset="0"/>
              </a:rPr>
              <a:t>PPO Datasets: Only prompts, 31k</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3928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err="1">
                <a:latin typeface="Times New Roman" panose="02020603050405020304" pitchFamily="18" charset="0"/>
                <a:cs typeface="Times New Roman" panose="02020603050405020304" pitchFamily="18" charset="0"/>
              </a:rPr>
              <a:t>InstrcutGPT</a:t>
            </a:r>
            <a:r>
              <a:rPr lang="en-US" altLang="zh-TW" dirty="0">
                <a:latin typeface="Times New Roman" panose="02020603050405020304" pitchFamily="18" charset="0"/>
                <a:cs typeface="Times New Roman" panose="02020603050405020304" pitchFamily="18" charset="0"/>
              </a:rPr>
              <a:t> Dataset</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pic>
        <p:nvPicPr>
          <p:cNvPr id="3" name="图片 2">
            <a:extLst>
              <a:ext uri="{FF2B5EF4-FFF2-40B4-BE49-F238E27FC236}">
                <a16:creationId xmlns:a16="http://schemas.microsoft.com/office/drawing/2014/main" id="{75BB286F-74F9-7840-AC7F-67D8255466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824" y="1480867"/>
            <a:ext cx="11240352" cy="4999038"/>
          </a:xfrm>
          <a:prstGeom prst="rect">
            <a:avLst/>
          </a:prstGeom>
        </p:spPr>
      </p:pic>
    </p:spTree>
    <p:extLst>
      <p:ext uri="{BB962C8B-B14F-4D97-AF65-F5344CB8AC3E}">
        <p14:creationId xmlns:p14="http://schemas.microsoft.com/office/powerpoint/2010/main" val="230611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err="1">
                <a:latin typeface="Times New Roman" panose="02020603050405020304" pitchFamily="18" charset="0"/>
                <a:cs typeface="Times New Roman" panose="02020603050405020304" pitchFamily="18" charset="0"/>
              </a:rPr>
              <a:t>InstrcutGPT</a:t>
            </a:r>
            <a:r>
              <a:rPr lang="en-US" altLang="zh-TW" dirty="0">
                <a:latin typeface="Times New Roman" panose="02020603050405020304" pitchFamily="18" charset="0"/>
                <a:cs typeface="Times New Roman" panose="02020603050405020304" pitchFamily="18" charset="0"/>
              </a:rPr>
              <a:t> Training</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2" name="文本框 1">
            <a:extLst>
              <a:ext uri="{FF2B5EF4-FFF2-40B4-BE49-F238E27FC236}">
                <a16:creationId xmlns:a16="http://schemas.microsoft.com/office/drawing/2014/main" id="{DA50469A-7FB2-A643-B229-3B91737913F2}"/>
              </a:ext>
            </a:extLst>
          </p:cNvPr>
          <p:cNvSpPr txBox="1"/>
          <p:nvPr/>
        </p:nvSpPr>
        <p:spPr>
          <a:xfrm>
            <a:off x="1004630" y="1409268"/>
            <a:ext cx="8325108" cy="400110"/>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1. S</a:t>
            </a:r>
            <a:r>
              <a:rPr lang="en-US" altLang="zh-CN" sz="2000" dirty="0">
                <a:latin typeface="Times New Roman" panose="02020603050405020304" pitchFamily="18" charset="0"/>
                <a:cs typeface="Times New Roman" panose="02020603050405020304" pitchFamily="18" charset="0"/>
              </a:rPr>
              <a:t>upervised fine-tuning</a:t>
            </a:r>
            <a:r>
              <a:rPr kumimoji="1" lang="en-US" altLang="zh-CN" sz="2000" dirty="0">
                <a:latin typeface="Times New Roman" panose="02020603050405020304" pitchFamily="18" charset="0"/>
                <a:cs typeface="Times New Roman" panose="02020603050405020304" pitchFamily="18" charset="0"/>
              </a:rPr>
              <a:t> </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GPT-3</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SFT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dataset</a:t>
            </a:r>
            <a:r>
              <a:rPr kumimoji="1" lang="en-US" altLang="zh-CN" sz="2000" dirty="0">
                <a:latin typeface="Times New Roman" panose="02020603050405020304" pitchFamily="18" charset="0"/>
                <a:cs typeface="Times New Roman" panose="02020603050405020304" pitchFamily="18" charset="0"/>
              </a:rPr>
              <a:t> to get SFT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p>
        </p:txBody>
      </p:sp>
      <p:pic>
        <p:nvPicPr>
          <p:cNvPr id="6" name="图片 5">
            <a:extLst>
              <a:ext uri="{FF2B5EF4-FFF2-40B4-BE49-F238E27FC236}">
                <a16:creationId xmlns:a16="http://schemas.microsoft.com/office/drawing/2014/main" id="{73566015-A1B8-5747-B4C2-DD0B4B315C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6362" y="2105703"/>
            <a:ext cx="4129087" cy="766029"/>
          </a:xfrm>
          <a:prstGeom prst="rect">
            <a:avLst/>
          </a:prstGeom>
        </p:spPr>
      </p:pic>
      <p:pic>
        <p:nvPicPr>
          <p:cNvPr id="9" name="图片 8">
            <a:extLst>
              <a:ext uri="{FF2B5EF4-FFF2-40B4-BE49-F238E27FC236}">
                <a16:creationId xmlns:a16="http://schemas.microsoft.com/office/drawing/2014/main" id="{E0FFAF8D-8A1D-7A46-A47A-582F1253FB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6956" y="3344955"/>
            <a:ext cx="3020051" cy="2871780"/>
          </a:xfrm>
          <a:prstGeom prst="rect">
            <a:avLst/>
          </a:prstGeom>
        </p:spPr>
      </p:pic>
      <p:pic>
        <p:nvPicPr>
          <p:cNvPr id="14" name="图片 13">
            <a:extLst>
              <a:ext uri="{FF2B5EF4-FFF2-40B4-BE49-F238E27FC236}">
                <a16:creationId xmlns:a16="http://schemas.microsoft.com/office/drawing/2014/main" id="{91053689-8FFA-4149-8034-C4A93E192F6A}"/>
              </a:ext>
            </a:extLst>
          </p:cNvPr>
          <p:cNvPicPr>
            <a:picLocks noChangeAspect="1"/>
          </p:cNvPicPr>
          <p:nvPr/>
        </p:nvPicPr>
        <p:blipFill rotWithShape="1">
          <a:blip r:embed="rId7">
            <a:extLst>
              <a:ext uri="{28A0092B-C50C-407E-A947-70E740481C1C}">
                <a14:useLocalDpi xmlns:a14="http://schemas.microsoft.com/office/drawing/2010/main" val="0"/>
              </a:ext>
            </a:extLst>
          </a:blip>
          <a:srcRect l="1088" t="20139" r="68881" b="11473"/>
          <a:stretch/>
        </p:blipFill>
        <p:spPr>
          <a:xfrm>
            <a:off x="6924006" y="2105703"/>
            <a:ext cx="3204575" cy="4374202"/>
          </a:xfrm>
          <a:prstGeom prst="rect">
            <a:avLst/>
          </a:prstGeom>
        </p:spPr>
      </p:pic>
    </p:spTree>
    <p:extLst>
      <p:ext uri="{BB962C8B-B14F-4D97-AF65-F5344CB8AC3E}">
        <p14:creationId xmlns:p14="http://schemas.microsoft.com/office/powerpoint/2010/main" val="2191315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err="1">
                <a:latin typeface="Times New Roman" panose="02020603050405020304" pitchFamily="18" charset="0"/>
                <a:cs typeface="Times New Roman" panose="02020603050405020304" pitchFamily="18" charset="0"/>
              </a:rPr>
              <a:t>InstrcutGPT</a:t>
            </a:r>
            <a:r>
              <a:rPr lang="en-US" altLang="zh-TW" dirty="0">
                <a:latin typeface="Times New Roman" panose="02020603050405020304" pitchFamily="18" charset="0"/>
                <a:cs typeface="Times New Roman" panose="02020603050405020304" pitchFamily="18" charset="0"/>
              </a:rPr>
              <a:t> Training</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pic>
        <p:nvPicPr>
          <p:cNvPr id="4" name="图片 3">
            <a:extLst>
              <a:ext uri="{FF2B5EF4-FFF2-40B4-BE49-F238E27FC236}">
                <a16:creationId xmlns:a16="http://schemas.microsoft.com/office/drawing/2014/main" id="{5659399C-99DB-2947-BE86-BB21C379C1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424" y="1917207"/>
            <a:ext cx="6675179" cy="830935"/>
          </a:xfrm>
          <a:prstGeom prst="rect">
            <a:avLst/>
          </a:prstGeom>
        </p:spPr>
      </p:pic>
      <p:sp>
        <p:nvSpPr>
          <p:cNvPr id="13" name="文本框 12">
            <a:extLst>
              <a:ext uri="{FF2B5EF4-FFF2-40B4-BE49-F238E27FC236}">
                <a16:creationId xmlns:a16="http://schemas.microsoft.com/office/drawing/2014/main" id="{0916505C-6486-5B41-96C8-AAE0BCE35F39}"/>
              </a:ext>
            </a:extLst>
          </p:cNvPr>
          <p:cNvSpPr txBox="1"/>
          <p:nvPr/>
        </p:nvSpPr>
        <p:spPr>
          <a:xfrm>
            <a:off x="1004630" y="1315067"/>
            <a:ext cx="7199312" cy="400110"/>
          </a:xfrm>
          <a:prstGeom prst="rect">
            <a:avLst/>
          </a:prstGeom>
          <a:noFill/>
        </p:spPr>
        <p:txBody>
          <a:bodyPr wrap="square">
            <a:spAutoFit/>
          </a:bodyPr>
          <a:lstStyle/>
          <a:p>
            <a:r>
              <a:rPr kumimoji="1" lang="en-US" altLang="zh-CN" sz="2000" dirty="0">
                <a:latin typeface="Times New Roman" panose="02020603050405020304" pitchFamily="18" charset="0"/>
                <a:cs typeface="Times New Roman" panose="02020603050405020304" pitchFamily="18" charset="0"/>
              </a:rPr>
              <a:t>2. Finetuning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SFT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with</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RM</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Dataset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 get RM</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endParaRPr lang="en-US" altLang="zh-CN" sz="2000" dirty="0">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BB7324E3-CD49-DC49-AE9C-4FB697A08AB7}"/>
              </a:ext>
            </a:extLst>
          </p:cNvPr>
          <p:cNvPicPr>
            <a:picLocks noChangeAspect="1"/>
          </p:cNvPicPr>
          <p:nvPr/>
        </p:nvPicPr>
        <p:blipFill rotWithShape="1">
          <a:blip r:embed="rId6">
            <a:extLst>
              <a:ext uri="{28A0092B-C50C-407E-A947-70E740481C1C}">
                <a14:useLocalDpi xmlns:a14="http://schemas.microsoft.com/office/drawing/2010/main" val="0"/>
              </a:ext>
            </a:extLst>
          </a:blip>
          <a:srcRect l="33697" t="19432" r="35508" b="3830"/>
          <a:stretch/>
        </p:blipFill>
        <p:spPr>
          <a:xfrm>
            <a:off x="8280089" y="1469640"/>
            <a:ext cx="3286125" cy="4908280"/>
          </a:xfrm>
          <a:prstGeom prst="rect">
            <a:avLst/>
          </a:prstGeom>
        </p:spPr>
      </p:pic>
      <p:grpSp>
        <p:nvGrpSpPr>
          <p:cNvPr id="23" name="组合 22">
            <a:extLst>
              <a:ext uri="{FF2B5EF4-FFF2-40B4-BE49-F238E27FC236}">
                <a16:creationId xmlns:a16="http://schemas.microsoft.com/office/drawing/2014/main" id="{88ABF09B-2B0D-4643-9817-28E0E467216A}"/>
              </a:ext>
            </a:extLst>
          </p:cNvPr>
          <p:cNvGrpSpPr/>
          <p:nvPr/>
        </p:nvGrpSpPr>
        <p:grpSpPr>
          <a:xfrm>
            <a:off x="2904987" y="2945100"/>
            <a:ext cx="3020051" cy="3402832"/>
            <a:chOff x="2904987" y="3259635"/>
            <a:chExt cx="3020051" cy="3402832"/>
          </a:xfrm>
        </p:grpSpPr>
        <p:grpSp>
          <p:nvGrpSpPr>
            <p:cNvPr id="21" name="组合 20">
              <a:extLst>
                <a:ext uri="{FF2B5EF4-FFF2-40B4-BE49-F238E27FC236}">
                  <a16:creationId xmlns:a16="http://schemas.microsoft.com/office/drawing/2014/main" id="{1FCFB258-BD6B-DD4E-8BC5-999641613E24}"/>
                </a:ext>
              </a:extLst>
            </p:cNvPr>
            <p:cNvGrpSpPr/>
            <p:nvPr/>
          </p:nvGrpSpPr>
          <p:grpSpPr>
            <a:xfrm>
              <a:off x="2904987" y="3517539"/>
              <a:ext cx="3020051" cy="3144928"/>
              <a:chOff x="3665707" y="4094110"/>
              <a:chExt cx="3020051" cy="3144928"/>
            </a:xfrm>
          </p:grpSpPr>
          <p:pic>
            <p:nvPicPr>
              <p:cNvPr id="20" name="图片 19">
                <a:extLst>
                  <a:ext uri="{FF2B5EF4-FFF2-40B4-BE49-F238E27FC236}">
                    <a16:creationId xmlns:a16="http://schemas.microsoft.com/office/drawing/2014/main" id="{64FAED0C-DC36-A941-9E3A-A5F6E071FF1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1882"/>
              <a:stretch/>
            </p:blipFill>
            <p:spPr>
              <a:xfrm>
                <a:off x="3665707" y="4708478"/>
                <a:ext cx="3020051" cy="2530560"/>
              </a:xfrm>
              <a:prstGeom prst="rect">
                <a:avLst/>
              </a:prstGeom>
            </p:spPr>
          </p:pic>
          <p:sp>
            <p:nvSpPr>
              <p:cNvPr id="12" name="圆角矩形 11">
                <a:extLst>
                  <a:ext uri="{FF2B5EF4-FFF2-40B4-BE49-F238E27FC236}">
                    <a16:creationId xmlns:a16="http://schemas.microsoft.com/office/drawing/2014/main" id="{F96F25C6-8427-E64F-A94F-4040768D3741}"/>
                  </a:ext>
                </a:extLst>
              </p:cNvPr>
              <p:cNvSpPr/>
              <p:nvPr/>
            </p:nvSpPr>
            <p:spPr>
              <a:xfrm>
                <a:off x="3829695" y="4314822"/>
                <a:ext cx="2692074" cy="29364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latin typeface="Times New Roman" panose="02020603050405020304" pitchFamily="18" charset="0"/>
                    <a:cs typeface="Times New Roman" panose="02020603050405020304" pitchFamily="18" charset="0"/>
                  </a:rPr>
                  <a:t>Linear</a:t>
                </a:r>
                <a:endParaRPr kumimoji="1" lang="zh-CN" altLang="en-US" sz="1600" dirty="0">
                  <a:solidFill>
                    <a:schemeClr val="tx1"/>
                  </a:solidFill>
                  <a:latin typeface="Times New Roman" panose="02020603050405020304" pitchFamily="18" charset="0"/>
                  <a:cs typeface="Times New Roman" panose="02020603050405020304" pitchFamily="18" charset="0"/>
                </a:endParaRPr>
              </a:p>
            </p:txBody>
          </p:sp>
          <p:cxnSp>
            <p:nvCxnSpPr>
              <p:cNvPr id="16" name="直线箭头连接符 15">
                <a:extLst>
                  <a:ext uri="{FF2B5EF4-FFF2-40B4-BE49-F238E27FC236}">
                    <a16:creationId xmlns:a16="http://schemas.microsoft.com/office/drawing/2014/main" id="{B5945AE3-900A-0041-9478-22DE6BD6E1B1}"/>
                  </a:ext>
                </a:extLst>
              </p:cNvPr>
              <p:cNvCxnSpPr>
                <a:cxnSpLocks/>
              </p:cNvCxnSpPr>
              <p:nvPr/>
            </p:nvCxnSpPr>
            <p:spPr>
              <a:xfrm flipV="1">
                <a:off x="6275130" y="4622750"/>
                <a:ext cx="0" cy="2064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CB4B5BCF-56FA-F644-A30D-9D4A395DD486}"/>
                  </a:ext>
                </a:extLst>
              </p:cNvPr>
              <p:cNvCxnSpPr>
                <a:cxnSpLocks/>
              </p:cNvCxnSpPr>
              <p:nvPr/>
            </p:nvCxnSpPr>
            <p:spPr>
              <a:xfrm flipV="1">
                <a:off x="5136347" y="4094110"/>
                <a:ext cx="0" cy="2064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F14FA3E-EC90-FE43-87E4-EC08D887348B}"/>
                  </a:ext>
                </a:extLst>
              </p:cNvPr>
              <p:cNvCxnSpPr>
                <a:cxnSpLocks/>
              </p:cNvCxnSpPr>
              <p:nvPr/>
            </p:nvCxnSpPr>
            <p:spPr>
              <a:xfrm flipV="1">
                <a:off x="4112954" y="4608462"/>
                <a:ext cx="0" cy="2064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55FEC7E4-D96E-5344-80AD-52410782DC85}"/>
                </a:ext>
              </a:extLst>
            </p:cNvPr>
            <p:cNvSpPr txBox="1"/>
            <p:nvPr/>
          </p:nvSpPr>
          <p:spPr>
            <a:xfrm>
              <a:off x="4066611" y="3259635"/>
              <a:ext cx="675185" cy="338554"/>
            </a:xfrm>
            <a:prstGeom prst="rect">
              <a:avLst/>
            </a:prstGeom>
            <a:noFill/>
          </p:spPr>
          <p:txBody>
            <a:bodyPr wrap="none" rtlCol="0">
              <a:spAutoFit/>
            </a:bodyPr>
            <a:lstStyle/>
            <a:p>
              <a:r>
                <a:rPr kumimoji="1" lang="en-US" altLang="zh-CN" sz="1600" dirty="0">
                  <a:latin typeface="Times New Roman" panose="02020603050405020304" pitchFamily="18" charset="0"/>
                  <a:cs typeface="Times New Roman" panose="02020603050405020304" pitchFamily="18" charset="0"/>
                </a:rPr>
                <a:t>Score</a:t>
              </a:r>
              <a:endParaRPr kumimoji="1" lang="zh-CN" altLang="en-US"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72728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err="1">
                <a:latin typeface="Times New Roman" panose="02020603050405020304" pitchFamily="18" charset="0"/>
                <a:cs typeface="Times New Roman" panose="02020603050405020304" pitchFamily="18" charset="0"/>
              </a:rPr>
              <a:t>InstrcutGPT</a:t>
            </a:r>
            <a:r>
              <a:rPr lang="en-US" altLang="zh-TW" dirty="0">
                <a:latin typeface="Times New Roman" panose="02020603050405020304" pitchFamily="18" charset="0"/>
                <a:cs typeface="Times New Roman" panose="02020603050405020304" pitchFamily="18" charset="0"/>
              </a:rPr>
              <a:t> Training</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pic>
        <p:nvPicPr>
          <p:cNvPr id="11" name="图片 10">
            <a:extLst>
              <a:ext uri="{FF2B5EF4-FFF2-40B4-BE49-F238E27FC236}">
                <a16:creationId xmlns:a16="http://schemas.microsoft.com/office/drawing/2014/main" id="{148E18FE-A1F4-9E49-9AFA-3DEB6BBEC3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61" y="5773377"/>
            <a:ext cx="7810352" cy="1071653"/>
          </a:xfrm>
          <a:prstGeom prst="rect">
            <a:avLst/>
          </a:prstGeom>
        </p:spPr>
      </p:pic>
      <p:sp>
        <p:nvSpPr>
          <p:cNvPr id="18" name="文本框 17">
            <a:extLst>
              <a:ext uri="{FF2B5EF4-FFF2-40B4-BE49-F238E27FC236}">
                <a16:creationId xmlns:a16="http://schemas.microsoft.com/office/drawing/2014/main" id="{F9237D7D-B1B6-EE4B-8F74-05DAB8767C03}"/>
              </a:ext>
            </a:extLst>
          </p:cNvPr>
          <p:cNvSpPr txBox="1"/>
          <p:nvPr/>
        </p:nvSpPr>
        <p:spPr>
          <a:xfrm>
            <a:off x="1004630" y="1328102"/>
            <a:ext cx="8643937" cy="400110"/>
          </a:xfrm>
          <a:prstGeom prst="rect">
            <a:avLst/>
          </a:prstGeom>
          <a:noFill/>
        </p:spPr>
        <p:txBody>
          <a:bodyPr wrap="square">
            <a:spAutoFit/>
          </a:bodyPr>
          <a:lstStyle/>
          <a:p>
            <a:r>
              <a:rPr kumimoji="1" lang="en-US" altLang="zh-CN" sz="2000" dirty="0">
                <a:latin typeface="Times New Roman" panose="02020603050405020304" pitchFamily="18" charset="0"/>
                <a:cs typeface="Times New Roman" panose="02020603050405020304" pitchFamily="18" charset="0"/>
              </a:rPr>
              <a:t>3. Using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SFT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&amp; RM model to train a RL model with PPO on PPO dataset</a:t>
            </a:r>
            <a:endParaRPr lang="en-US" altLang="zh-CN" sz="20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6EF654C8-5D9C-554A-898F-7DDACCFBEE75}"/>
              </a:ext>
            </a:extLst>
          </p:cNvPr>
          <p:cNvPicPr>
            <a:picLocks noChangeAspect="1"/>
          </p:cNvPicPr>
          <p:nvPr/>
        </p:nvPicPr>
        <p:blipFill rotWithShape="1">
          <a:blip r:embed="rId6">
            <a:extLst>
              <a:ext uri="{28A0092B-C50C-407E-A947-70E740481C1C}">
                <a14:useLocalDpi xmlns:a14="http://schemas.microsoft.com/office/drawing/2010/main" val="0"/>
              </a:ext>
            </a:extLst>
          </a:blip>
          <a:srcRect l="66878" t="21668" r="965"/>
          <a:stretch/>
        </p:blipFill>
        <p:spPr>
          <a:xfrm>
            <a:off x="8291428" y="1728212"/>
            <a:ext cx="3263447" cy="4764760"/>
          </a:xfrm>
          <a:prstGeom prst="rect">
            <a:avLst/>
          </a:prstGeom>
        </p:spPr>
      </p:pic>
      <p:sp>
        <p:nvSpPr>
          <p:cNvPr id="3" name="文本框 2">
            <a:extLst>
              <a:ext uri="{FF2B5EF4-FFF2-40B4-BE49-F238E27FC236}">
                <a16:creationId xmlns:a16="http://schemas.microsoft.com/office/drawing/2014/main" id="{50680C4B-53C3-B548-AC29-C711E2B3B312}"/>
              </a:ext>
            </a:extLst>
          </p:cNvPr>
          <p:cNvSpPr txBox="1"/>
          <p:nvPr/>
        </p:nvSpPr>
        <p:spPr>
          <a:xfrm>
            <a:off x="1271585" y="1841286"/>
            <a:ext cx="1356590"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RL Policy: </a:t>
            </a:r>
            <a:endParaRPr kumimoji="1" lang="zh-CN" altLang="en-US"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FA5DB953-ADA6-5148-A0F8-594DF17B13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7305" y="1839142"/>
            <a:ext cx="607358" cy="436052"/>
          </a:xfrm>
          <a:prstGeom prst="rect">
            <a:avLst/>
          </a:prstGeom>
        </p:spPr>
      </p:pic>
      <p:sp>
        <p:nvSpPr>
          <p:cNvPr id="17" name="文本框 16">
            <a:extLst>
              <a:ext uri="{FF2B5EF4-FFF2-40B4-BE49-F238E27FC236}">
                <a16:creationId xmlns:a16="http://schemas.microsoft.com/office/drawing/2014/main" id="{3F46BA21-DC9B-2546-AC4A-55CF7D06A3B5}"/>
              </a:ext>
            </a:extLst>
          </p:cNvPr>
          <p:cNvSpPr txBox="1"/>
          <p:nvPr/>
        </p:nvSpPr>
        <p:spPr>
          <a:xfrm>
            <a:off x="1271585" y="2411478"/>
            <a:ext cx="3395673"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Action: The forward process of</a:t>
            </a:r>
            <a:endParaRPr kumimoji="1" lang="zh-CN" altLang="en-US" sz="20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D9E28E5-23F2-2345-B26A-E932C821C32B}"/>
              </a:ext>
            </a:extLst>
          </p:cNvPr>
          <p:cNvSpPr txBox="1"/>
          <p:nvPr/>
        </p:nvSpPr>
        <p:spPr>
          <a:xfrm>
            <a:off x="1271585" y="2981670"/>
            <a:ext cx="4463273" cy="400110"/>
          </a:xfrm>
          <a:prstGeom prst="rect">
            <a:avLst/>
          </a:prstGeom>
          <a:noFill/>
        </p:spPr>
        <p:txBody>
          <a:bodyPr wrap="none" rtlCol="0">
            <a:spAutoFit/>
          </a:bodyPr>
          <a:lstStyle/>
          <a:p>
            <a:r>
              <a:rPr kumimoji="1" lang="en-US" altLang="zh-CN" sz="2000" dirty="0">
                <a:solidFill>
                  <a:schemeClr val="accent2"/>
                </a:solidFill>
                <a:latin typeface="Times New Roman" panose="02020603050405020304" pitchFamily="18" charset="0"/>
                <a:cs typeface="Times New Roman" panose="02020603050405020304" pitchFamily="18" charset="0"/>
              </a:rPr>
              <a:t>Simple</a:t>
            </a:r>
            <a:r>
              <a:rPr kumimoji="1" lang="en-US" altLang="zh-CN" sz="2000" dirty="0">
                <a:latin typeface="Times New Roman" panose="02020603050405020304" pitchFamily="18" charset="0"/>
                <a:cs typeface="Times New Roman" panose="02020603050405020304" pitchFamily="18" charset="0"/>
              </a:rPr>
              <a:t> Reward: The output of RM model</a:t>
            </a:r>
            <a:endParaRPr kumimoji="1" lang="zh-CN" altLang="en-US" sz="2000"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D1CEAD06-A74B-2F4E-9AF4-F39FF4E768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7749" y="2432491"/>
            <a:ext cx="607358" cy="436052"/>
          </a:xfrm>
          <a:prstGeom prst="rect">
            <a:avLst/>
          </a:prstGeom>
        </p:spPr>
      </p:pic>
      <p:sp>
        <p:nvSpPr>
          <p:cNvPr id="22" name="文本框 21">
            <a:extLst>
              <a:ext uri="{FF2B5EF4-FFF2-40B4-BE49-F238E27FC236}">
                <a16:creationId xmlns:a16="http://schemas.microsoft.com/office/drawing/2014/main" id="{D5996FF3-CDA2-9F47-868F-1D9195FBF775}"/>
              </a:ext>
            </a:extLst>
          </p:cNvPr>
          <p:cNvSpPr txBox="1"/>
          <p:nvPr/>
        </p:nvSpPr>
        <p:spPr>
          <a:xfrm>
            <a:off x="1271585" y="3551862"/>
            <a:ext cx="1633781"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Environment:</a:t>
            </a:r>
            <a:endParaRPr kumimoji="1" lang="zh-CN" altLang="en-US" sz="20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955C8974-613C-0D42-AB6D-5FE1D479A5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5366" y="3598802"/>
            <a:ext cx="751329" cy="553611"/>
          </a:xfrm>
          <a:prstGeom prst="rect">
            <a:avLst/>
          </a:prstGeom>
        </p:spPr>
      </p:pic>
      <p:sp>
        <p:nvSpPr>
          <p:cNvPr id="24" name="文本框 23">
            <a:extLst>
              <a:ext uri="{FF2B5EF4-FFF2-40B4-BE49-F238E27FC236}">
                <a16:creationId xmlns:a16="http://schemas.microsoft.com/office/drawing/2014/main" id="{8A25E551-3BA5-FB41-9326-F7E42B54471C}"/>
              </a:ext>
            </a:extLst>
          </p:cNvPr>
          <p:cNvSpPr txBox="1"/>
          <p:nvPr/>
        </p:nvSpPr>
        <p:spPr>
          <a:xfrm>
            <a:off x="1271585" y="4122055"/>
            <a:ext cx="3392467"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State: The state of environment</a:t>
            </a:r>
            <a:endParaRPr kumimoji="1"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1F8D8754-26B8-BE4D-91F4-9EECCD8FF1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2399" y="4629842"/>
            <a:ext cx="3904778" cy="613608"/>
          </a:xfrm>
          <a:prstGeom prst="rect">
            <a:avLst/>
          </a:prstGeom>
        </p:spPr>
      </p:pic>
      <p:cxnSp>
        <p:nvCxnSpPr>
          <p:cNvPr id="25" name="直线箭头连接符 24">
            <a:extLst>
              <a:ext uri="{FF2B5EF4-FFF2-40B4-BE49-F238E27FC236}">
                <a16:creationId xmlns:a16="http://schemas.microsoft.com/office/drawing/2014/main" id="{FC7A9203-8C6F-5143-8E7B-B3882C39DC92}"/>
              </a:ext>
            </a:extLst>
          </p:cNvPr>
          <p:cNvCxnSpPr>
            <a:cxnSpLocks/>
          </p:cNvCxnSpPr>
          <p:nvPr/>
        </p:nvCxnSpPr>
        <p:spPr>
          <a:xfrm>
            <a:off x="4037638" y="5243450"/>
            <a:ext cx="0" cy="529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A1B55B7-0120-FF47-A7A0-D8D523348C52}"/>
              </a:ext>
            </a:extLst>
          </p:cNvPr>
          <p:cNvSpPr txBox="1"/>
          <p:nvPr/>
        </p:nvSpPr>
        <p:spPr>
          <a:xfrm>
            <a:off x="4054788" y="5323747"/>
            <a:ext cx="1199367"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PPO</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LM</a:t>
            </a:r>
            <a:endParaRPr kumimoji="1" lang="zh-CN" altLang="en-US"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9F1C2ABA-9CF4-B843-ADDB-13F554EE66F2}"/>
              </a:ext>
            </a:extLst>
          </p:cNvPr>
          <p:cNvSpPr/>
          <p:nvPr/>
        </p:nvSpPr>
        <p:spPr>
          <a:xfrm>
            <a:off x="2026804" y="5770227"/>
            <a:ext cx="5774165" cy="516273"/>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0C687301-DB88-B34D-9C7B-537F920E7D1F}"/>
              </a:ext>
            </a:extLst>
          </p:cNvPr>
          <p:cNvSpPr/>
          <p:nvPr/>
        </p:nvSpPr>
        <p:spPr>
          <a:xfrm>
            <a:off x="2026805" y="6340419"/>
            <a:ext cx="2762365" cy="472858"/>
          </a:xfrm>
          <a:prstGeom prst="rect">
            <a:avLst/>
          </a:prstGeom>
          <a:no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0593A87-CEC5-E845-9B7E-F0456FC1E3CE}"/>
              </a:ext>
            </a:extLst>
          </p:cNvPr>
          <p:cNvSpPr/>
          <p:nvPr/>
        </p:nvSpPr>
        <p:spPr>
          <a:xfrm>
            <a:off x="1271585" y="1728212"/>
            <a:ext cx="4943478" cy="3515238"/>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0649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5375D3-DCB4-A1B1-F5EB-8E042162DE22}"/>
              </a:ext>
            </a:extLst>
          </p:cNvPr>
          <p:cNvSpPr>
            <a:spLocks noGrp="1"/>
          </p:cNvSpPr>
          <p:nvPr>
            <p:ph idx="1"/>
          </p:nvPr>
        </p:nvSpPr>
        <p:spPr>
          <a:xfrm>
            <a:off x="838200" y="1650527"/>
            <a:ext cx="10515600" cy="4351338"/>
          </a:xfrm>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GPT-1, GPT-2 &amp; GPT-3</a:t>
            </a:r>
          </a:p>
          <a:p>
            <a:pPr>
              <a:buFont typeface="Wingdings" panose="05000000000000000000" pitchFamily="2" charset="2"/>
              <a:buChar char="n"/>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Instruct GPT</a:t>
            </a:r>
          </a:p>
          <a:p>
            <a:pPr>
              <a:buFont typeface="Wingdings" panose="05000000000000000000" pitchFamily="2" charset="2"/>
              <a:buChar char="n"/>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CN" dirty="0" err="1">
                <a:latin typeface="Times New Roman" panose="02020603050405020304" pitchFamily="18" charset="0"/>
                <a:cs typeface="Times New Roman" panose="02020603050405020304" pitchFamily="18" charset="0"/>
              </a:rPr>
              <a:t>ChatGPT</a:t>
            </a: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CN" dirty="0" err="1">
                <a:latin typeface="Times New Roman" panose="02020603050405020304" pitchFamily="18" charset="0"/>
                <a:cs typeface="Times New Roman" panose="02020603050405020304" pitchFamily="18" charset="0"/>
              </a:rPr>
              <a:t>ChatGPT</a:t>
            </a:r>
            <a:r>
              <a:rPr lang="zh-CN" altLang="en-US" dirty="0">
                <a:latin typeface="Times New Roman" panose="02020603050405020304" pitchFamily="18" charset="0"/>
                <a:cs typeface="Times New Roman" panose="02020603050405020304" pitchFamily="18" charset="0"/>
              </a:rPr>
              <a:t>的应用</a:t>
            </a:r>
          </a:p>
        </p:txBody>
      </p:sp>
      <p:sp>
        <p:nvSpPr>
          <p:cNvPr id="4" name="标题 6">
            <a:extLst>
              <a:ext uri="{FF2B5EF4-FFF2-40B4-BE49-F238E27FC236}">
                <a16:creationId xmlns:a16="http://schemas.microsoft.com/office/drawing/2014/main" id="{725359C7-0377-15C3-59F9-ADA6FAF5C87D}"/>
              </a:ext>
            </a:extLst>
          </p:cNvPr>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Outline</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078022C0-C560-F145-21F0-5541FA5BED5B}"/>
              </a:ext>
            </a:extLst>
          </p:cNvPr>
          <p:cNvPicPr>
            <a:picLocks noChangeAspect="1"/>
          </p:cNvPicPr>
          <p:nvPr/>
        </p:nvPicPr>
        <p:blipFill rotWithShape="1">
          <a:blip r:embed="rId2"/>
          <a:srcRect l="21755" r="66971" b="23011"/>
          <a:stretch>
            <a:fillRect/>
          </a:stretch>
        </p:blipFill>
        <p:spPr>
          <a:xfrm>
            <a:off x="655267" y="205606"/>
            <a:ext cx="349363" cy="875457"/>
          </a:xfrm>
          <a:prstGeom prst="rect">
            <a:avLst/>
          </a:prstGeom>
        </p:spPr>
      </p:pic>
      <p:pic>
        <p:nvPicPr>
          <p:cNvPr id="6" name="图片 5">
            <a:extLst>
              <a:ext uri="{FF2B5EF4-FFF2-40B4-BE49-F238E27FC236}">
                <a16:creationId xmlns:a16="http://schemas.microsoft.com/office/drawing/2014/main" id="{2903512C-D68E-A337-D0C8-EECC5D97A879}"/>
              </a:ext>
            </a:extLst>
          </p:cNvPr>
          <p:cNvPicPr>
            <a:picLocks noChangeAspect="1"/>
          </p:cNvPicPr>
          <p:nvPr/>
        </p:nvPicPr>
        <p:blipFill>
          <a:blip r:embed="rId3"/>
          <a:srcRect/>
          <a:stretch/>
        </p:blipFill>
        <p:spPr>
          <a:xfrm>
            <a:off x="9923152" y="143507"/>
            <a:ext cx="1843952" cy="829924"/>
          </a:xfrm>
          <a:prstGeom prst="rect">
            <a:avLst/>
          </a:prstGeom>
        </p:spPr>
      </p:pic>
      <p:pic>
        <p:nvPicPr>
          <p:cNvPr id="45" name="图片 44">
            <a:extLst>
              <a:ext uri="{FF2B5EF4-FFF2-40B4-BE49-F238E27FC236}">
                <a16:creationId xmlns:a16="http://schemas.microsoft.com/office/drawing/2014/main" id="{87E4BEA5-CEB8-34F2-9FED-A30849F5BD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569112" y="2398227"/>
            <a:ext cx="7119795" cy="2667935"/>
          </a:xfrm>
          <a:prstGeom prst="rect">
            <a:avLst/>
          </a:prstGeom>
        </p:spPr>
      </p:pic>
    </p:spTree>
    <p:extLst>
      <p:ext uri="{BB962C8B-B14F-4D97-AF65-F5344CB8AC3E}">
        <p14:creationId xmlns:p14="http://schemas.microsoft.com/office/powerpoint/2010/main" val="351133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Roadmap</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10" name="文本框 9">
            <a:extLst>
              <a:ext uri="{FF2B5EF4-FFF2-40B4-BE49-F238E27FC236}">
                <a16:creationId xmlns:a16="http://schemas.microsoft.com/office/drawing/2014/main" id="{B1657F8C-045D-5441-BECB-4BE86D4DB1B3}"/>
              </a:ext>
            </a:extLst>
          </p:cNvPr>
          <p:cNvSpPr txBox="1"/>
          <p:nvPr/>
        </p:nvSpPr>
        <p:spPr>
          <a:xfrm>
            <a:off x="1856358" y="4296673"/>
            <a:ext cx="9053770" cy="461665"/>
          </a:xfrm>
          <a:prstGeom prst="rect">
            <a:avLst/>
          </a:prstGeom>
          <a:noFill/>
        </p:spPr>
        <p:txBody>
          <a:bodyPr wrap="square">
            <a:spAutoFit/>
          </a:bodyPr>
          <a:lstStyle/>
          <a:p>
            <a:r>
              <a:rPr lang="en-US" altLang="zh-CN" sz="2400" dirty="0">
                <a:effectLst/>
                <a:latin typeface="Times New Roman" panose="02020603050405020304" pitchFamily="18" charset="0"/>
                <a:cs typeface="Times New Roman" panose="02020603050405020304" pitchFamily="18" charset="0"/>
              </a:rPr>
              <a:t>GPT-3.5 + </a:t>
            </a:r>
            <a:r>
              <a:rPr lang="en-US" altLang="zh-CN" sz="2400" dirty="0" err="1">
                <a:effectLst/>
                <a:latin typeface="Times New Roman" panose="02020603050405020304" pitchFamily="18" charset="0"/>
                <a:cs typeface="Times New Roman" panose="02020603050405020304" pitchFamily="18" charset="0"/>
              </a:rPr>
              <a:t>InstructGPT</a:t>
            </a:r>
            <a:r>
              <a:rPr lang="en-US" altLang="zh-CN" sz="2400" dirty="0">
                <a:effectLst/>
                <a:latin typeface="Times New Roman" panose="02020603050405020304" pitchFamily="18" charset="0"/>
                <a:cs typeface="Times New Roman" panose="02020603050405020304" pitchFamily="18" charset="0"/>
              </a:rPr>
              <a:t> + Conversation/Dialogue + </a:t>
            </a:r>
            <a:r>
              <a:rPr lang="zh-CN" altLang="zh-CN" sz="24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effectLst/>
                <a:latin typeface="Times New Roman" panose="02020603050405020304" pitchFamily="18" charset="0"/>
                <a:ea typeface="DengXian" panose="02010600030101010101" pitchFamily="2" charset="-122"/>
                <a:cs typeface="Times New Roman" panose="02020603050405020304" pitchFamily="18" charset="0"/>
              </a:rPr>
              <a:t> = </a:t>
            </a:r>
            <a:r>
              <a:rPr lang="en-US" altLang="zh-CN" sz="2400" dirty="0" err="1">
                <a:effectLst/>
                <a:latin typeface="Times New Roman" panose="02020603050405020304" pitchFamily="18" charset="0"/>
                <a:ea typeface="DengXian" panose="02010600030101010101" pitchFamily="2" charset="-122"/>
                <a:cs typeface="Times New Roman" panose="02020603050405020304" pitchFamily="18" charset="0"/>
              </a:rPr>
              <a:t>ChatGPT</a:t>
            </a:r>
            <a:r>
              <a:rPr lang="zh-CN" altLang="zh-CN" sz="2400" dirty="0">
                <a:effectLst/>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124AB4E-5291-3248-97EB-1579BDA2BD9D}"/>
              </a:ext>
            </a:extLst>
          </p:cNvPr>
          <p:cNvSpPr txBox="1"/>
          <p:nvPr/>
        </p:nvSpPr>
        <p:spPr>
          <a:xfrm>
            <a:off x="1940098" y="5031753"/>
            <a:ext cx="1258678" cy="400110"/>
          </a:xfrm>
          <a:prstGeom prst="rect">
            <a:avLst/>
          </a:prstGeom>
          <a:solidFill>
            <a:schemeClr val="accent2">
              <a:lumMod val="40000"/>
              <a:lumOff val="60000"/>
            </a:schemeClr>
          </a:solid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Backbone</a:t>
            </a:r>
            <a:endParaRPr kumimoji="1" lang="zh-CN" altLang="en-US" sz="20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FFCB1822-956C-E84A-870F-31A24A446AFC}"/>
              </a:ext>
            </a:extLst>
          </p:cNvPr>
          <p:cNvSpPr txBox="1"/>
          <p:nvPr/>
        </p:nvSpPr>
        <p:spPr>
          <a:xfrm>
            <a:off x="3504240" y="5031753"/>
            <a:ext cx="1346844" cy="707886"/>
          </a:xfrm>
          <a:prstGeom prst="rect">
            <a:avLst/>
          </a:prstGeom>
          <a:solidFill>
            <a:schemeClr val="accent5">
              <a:lumMod val="40000"/>
              <a:lumOff val="60000"/>
            </a:schemeClr>
          </a:solid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Finetuning</a:t>
            </a:r>
          </a:p>
          <a:p>
            <a:pPr algn="ctr"/>
            <a:r>
              <a:rPr kumimoji="1" lang="en-US" altLang="zh-CN" sz="2000" dirty="0">
                <a:latin typeface="Times New Roman" panose="02020603050405020304" pitchFamily="18" charset="0"/>
                <a:cs typeface="Times New Roman" panose="02020603050405020304" pitchFamily="18" charset="0"/>
              </a:rPr>
              <a:t>Strategy</a:t>
            </a:r>
            <a:endParaRPr kumimoji="1" lang="zh-CN" altLang="en-US" sz="2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788C5DDC-AD94-9842-8F9C-B29B1DB3970C}"/>
              </a:ext>
            </a:extLst>
          </p:cNvPr>
          <p:cNvSpPr txBox="1"/>
          <p:nvPr/>
        </p:nvSpPr>
        <p:spPr>
          <a:xfrm>
            <a:off x="6094934" y="5031753"/>
            <a:ext cx="1016625" cy="400110"/>
          </a:xfrm>
          <a:prstGeom prst="rect">
            <a:avLst/>
          </a:prstGeom>
          <a:solidFill>
            <a:schemeClr val="accent6">
              <a:lumMod val="40000"/>
              <a:lumOff val="60000"/>
            </a:schemeClr>
          </a:solid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Dataset</a:t>
            </a:r>
            <a:endParaRPr kumimoji="1"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F2B26F03-030C-734F-BFD5-9F7F582F4780}"/>
              </a:ext>
            </a:extLst>
          </p:cNvPr>
          <p:cNvSpPr txBox="1"/>
          <p:nvPr/>
        </p:nvSpPr>
        <p:spPr>
          <a:xfrm>
            <a:off x="9077436" y="5035888"/>
            <a:ext cx="1045479" cy="400110"/>
          </a:xfrm>
          <a:prstGeom prst="rect">
            <a:avLst/>
          </a:prstGeom>
          <a:solidFill>
            <a:schemeClr val="accent4">
              <a:lumMod val="40000"/>
              <a:lumOff val="60000"/>
            </a:schemeClr>
          </a:solid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Product</a:t>
            </a:r>
            <a:endParaRPr kumimoji="1" lang="zh-CN" altLang="en-US" sz="20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24F00861-1D06-A446-A43E-5B7E1FFB228D}"/>
              </a:ext>
            </a:extLst>
          </p:cNvPr>
          <p:cNvSpPr txBox="1"/>
          <p:nvPr/>
        </p:nvSpPr>
        <p:spPr>
          <a:xfrm>
            <a:off x="1885827" y="1740849"/>
            <a:ext cx="9053770" cy="461665"/>
          </a:xfrm>
          <a:prstGeom prst="rect">
            <a:avLst/>
          </a:prstGeom>
          <a:noFill/>
        </p:spPr>
        <p:txBody>
          <a:bodyPr wrap="square">
            <a:spAutoFit/>
          </a:bodyPr>
          <a:lstStyle/>
          <a:p>
            <a:r>
              <a:rPr lang="en-US" altLang="zh-CN" sz="2400" dirty="0">
                <a:effectLst/>
                <a:latin typeface="Times New Roman" panose="02020603050405020304" pitchFamily="18" charset="0"/>
                <a:cs typeface="Times New Roman" panose="02020603050405020304" pitchFamily="18" charset="0"/>
              </a:rPr>
              <a:t>GPT-3 + RL Human Feedback + Labeled Dataset </a:t>
            </a:r>
            <a:r>
              <a:rPr lang="en-US" altLang="zh-CN" sz="24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err="1">
                <a:effectLst/>
                <a:latin typeface="Times New Roman" panose="02020603050405020304" pitchFamily="18" charset="0"/>
                <a:ea typeface="DengXian" panose="02010600030101010101" pitchFamily="2" charset="-122"/>
                <a:cs typeface="Times New Roman" panose="02020603050405020304" pitchFamily="18" charset="0"/>
              </a:rPr>
              <a:t>InstructGPT</a:t>
            </a:r>
            <a:r>
              <a:rPr lang="zh-CN" altLang="zh-CN" sz="2400" dirty="0">
                <a:effectLst/>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2A935886-AB4A-E846-8522-D80F0808CC98}"/>
              </a:ext>
            </a:extLst>
          </p:cNvPr>
          <p:cNvSpPr txBox="1"/>
          <p:nvPr/>
        </p:nvSpPr>
        <p:spPr>
          <a:xfrm>
            <a:off x="1746076" y="2395442"/>
            <a:ext cx="1258678" cy="400110"/>
          </a:xfrm>
          <a:prstGeom prst="rect">
            <a:avLst/>
          </a:prstGeom>
          <a:solidFill>
            <a:schemeClr val="accent2">
              <a:lumMod val="40000"/>
              <a:lumOff val="60000"/>
            </a:schemeClr>
          </a:solid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Backbone</a:t>
            </a:r>
            <a:endParaRPr kumimoji="1" lang="zh-CN" altLang="en-US" sz="20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B319583-59D5-0345-8104-A1E77CFA09F5}"/>
              </a:ext>
            </a:extLst>
          </p:cNvPr>
          <p:cNvSpPr txBox="1"/>
          <p:nvPr/>
        </p:nvSpPr>
        <p:spPr>
          <a:xfrm>
            <a:off x="3977430" y="2395442"/>
            <a:ext cx="1346844" cy="707886"/>
          </a:xfrm>
          <a:prstGeom prst="rect">
            <a:avLst/>
          </a:prstGeom>
          <a:solidFill>
            <a:schemeClr val="accent5">
              <a:lumMod val="40000"/>
              <a:lumOff val="60000"/>
            </a:schemeClr>
          </a:solid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Training</a:t>
            </a:r>
          </a:p>
          <a:p>
            <a:pPr algn="ctr"/>
            <a:r>
              <a:rPr kumimoji="1" lang="en-US" altLang="zh-CN" sz="2000" dirty="0">
                <a:latin typeface="Times New Roman" panose="02020603050405020304" pitchFamily="18" charset="0"/>
                <a:cs typeface="Times New Roman" panose="02020603050405020304" pitchFamily="18" charset="0"/>
              </a:rPr>
              <a:t>Strategy</a:t>
            </a:r>
            <a:endParaRPr kumimoji="1" lang="zh-CN" altLang="en-US" sz="20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D319122D-BBD1-604F-9C5F-1A3FC6109DFB}"/>
              </a:ext>
            </a:extLst>
          </p:cNvPr>
          <p:cNvSpPr txBox="1"/>
          <p:nvPr/>
        </p:nvSpPr>
        <p:spPr>
          <a:xfrm>
            <a:off x="6644139" y="2395442"/>
            <a:ext cx="1016625" cy="400110"/>
          </a:xfrm>
          <a:prstGeom prst="rect">
            <a:avLst/>
          </a:prstGeom>
          <a:solidFill>
            <a:schemeClr val="accent6">
              <a:lumMod val="40000"/>
              <a:lumOff val="60000"/>
            </a:schemeClr>
          </a:solid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Dataset</a:t>
            </a:r>
            <a:endParaRPr kumimoji="1" lang="zh-CN" altLang="en-US" sz="20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F1A565D8-8354-604D-A4EB-6106F00288B7}"/>
              </a:ext>
            </a:extLst>
          </p:cNvPr>
          <p:cNvSpPr txBox="1"/>
          <p:nvPr/>
        </p:nvSpPr>
        <p:spPr>
          <a:xfrm>
            <a:off x="8554697" y="2395442"/>
            <a:ext cx="1045479" cy="400110"/>
          </a:xfrm>
          <a:prstGeom prst="rect">
            <a:avLst/>
          </a:prstGeom>
          <a:solidFill>
            <a:schemeClr val="accent4">
              <a:lumMod val="40000"/>
              <a:lumOff val="60000"/>
            </a:schemeClr>
          </a:solid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Product</a:t>
            </a:r>
            <a:endParaRPr kumimoji="1" lang="zh-CN" altLang="en-US"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8A382496-B9F2-E04F-8B3A-ECC8D9126BA1}"/>
              </a:ext>
            </a:extLst>
          </p:cNvPr>
          <p:cNvSpPr/>
          <p:nvPr/>
        </p:nvSpPr>
        <p:spPr>
          <a:xfrm>
            <a:off x="1488109" y="1522135"/>
            <a:ext cx="9272587" cy="1885950"/>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788C5DDC-AD94-9842-8F9C-B29B1DB3970C}"/>
              </a:ext>
            </a:extLst>
          </p:cNvPr>
          <p:cNvSpPr txBox="1"/>
          <p:nvPr/>
        </p:nvSpPr>
        <p:spPr>
          <a:xfrm>
            <a:off x="7601386" y="5055214"/>
            <a:ext cx="1353546" cy="707886"/>
          </a:xfrm>
          <a:prstGeom prst="rect">
            <a:avLst/>
          </a:prstGeom>
          <a:solidFill>
            <a:schemeClr val="accent3">
              <a:lumMod val="40000"/>
              <a:lumOff val="60000"/>
            </a:schemeClr>
          </a:solidFill>
        </p:spPr>
        <p:txBody>
          <a:bodyPr wrap="square" rtlCol="0">
            <a:spAutoFit/>
          </a:bodyPr>
          <a:lstStyle/>
          <a:p>
            <a:pPr algn="ctr"/>
            <a:r>
              <a:rPr kumimoji="1" lang="zh-CN" altLang="en-US" sz="2000" dirty="0">
                <a:latin typeface="Times New Roman" panose="02020603050405020304" pitchFamily="18" charset="0"/>
                <a:cs typeface="Times New Roman" panose="02020603050405020304" pitchFamily="18" charset="0"/>
              </a:rPr>
              <a:t>多轮对话</a:t>
            </a:r>
            <a:endParaRPr kumimoji="1" lang="en-US" altLang="zh-CN" sz="2000" dirty="0">
              <a:latin typeface="Times New Roman" panose="02020603050405020304" pitchFamily="18" charset="0"/>
              <a:cs typeface="Times New Roman" panose="02020603050405020304" pitchFamily="18" charset="0"/>
            </a:endParaRPr>
          </a:p>
          <a:p>
            <a:pPr algn="ctr"/>
            <a:r>
              <a:rPr kumimoji="1" lang="zh-CN" altLang="en-US" sz="2000" dirty="0">
                <a:latin typeface="Times New Roman" panose="02020603050405020304" pitchFamily="18" charset="0"/>
                <a:cs typeface="Times New Roman" panose="02020603050405020304" pitchFamily="18" charset="0"/>
              </a:rPr>
              <a:t>纠错机制</a:t>
            </a:r>
          </a:p>
        </p:txBody>
      </p:sp>
      <p:cxnSp>
        <p:nvCxnSpPr>
          <p:cNvPr id="5" name="直接连接符 4"/>
          <p:cNvCxnSpPr/>
          <p:nvPr/>
        </p:nvCxnSpPr>
        <p:spPr>
          <a:xfrm>
            <a:off x="1488109" y="3408085"/>
            <a:ext cx="368249" cy="926209"/>
          </a:xfrm>
          <a:prstGeom prst="line">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flipV="1">
            <a:off x="4851084" y="3408086"/>
            <a:ext cx="5909612" cy="926208"/>
          </a:xfrm>
          <a:prstGeom prst="line">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8" name="矩形 7"/>
          <p:cNvSpPr/>
          <p:nvPr/>
        </p:nvSpPr>
        <p:spPr>
          <a:xfrm>
            <a:off x="1885827" y="4334294"/>
            <a:ext cx="2965257" cy="433136"/>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8616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60943" y="2384771"/>
            <a:ext cx="8744850" cy="1015663"/>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err="1">
                <a:ln>
                  <a:solidFill>
                    <a:prstClr val="black"/>
                  </a:solidFill>
                </a:ln>
                <a:effectLst/>
                <a:uLnTx/>
                <a:uFillTx/>
                <a:latin typeface="Times New Roman" panose="02020603050405020304" pitchFamily="18" charset="0"/>
                <a:ea typeface="黑体" panose="02010609060101010101" pitchFamily="49" charset="-122"/>
                <a:cs typeface="Times New Roman" panose="02020603050405020304" pitchFamily="18" charset="0"/>
              </a:rPr>
              <a:t>ChatGPT</a:t>
            </a:r>
            <a:r>
              <a:rPr kumimoji="0" lang="zh-CN" altLang="en-US" sz="6000" b="1" i="0" u="none" strike="noStrike" kern="1200" cap="none" spc="0" normalizeH="0" baseline="0" noProof="0" dirty="0">
                <a:ln>
                  <a:solidFill>
                    <a:prstClr val="black"/>
                  </a:solidFill>
                </a:ln>
                <a:effectLst/>
                <a:uLnTx/>
                <a:uFillTx/>
                <a:latin typeface="Times New Roman" panose="02020603050405020304" pitchFamily="18" charset="0"/>
                <a:ea typeface="黑体" panose="02010609060101010101" pitchFamily="49" charset="-122"/>
                <a:cs typeface="Times New Roman" panose="02020603050405020304" pitchFamily="18" charset="0"/>
              </a:rPr>
              <a:t>关键技术</a:t>
            </a:r>
            <a:r>
              <a:rPr lang="zh-CN" altLang="en-US" sz="6000" b="1" dirty="0">
                <a:ln>
                  <a:solidFill>
                    <a:prstClr val="black"/>
                  </a:solidFill>
                </a:ln>
                <a:latin typeface="Times New Roman" panose="02020603050405020304" pitchFamily="18" charset="0"/>
                <a:ea typeface="黑体" panose="02010609060101010101" pitchFamily="49" charset="-122"/>
                <a:cs typeface="Times New Roman" panose="02020603050405020304" pitchFamily="18" charset="0"/>
              </a:rPr>
              <a:t>及原理</a:t>
            </a:r>
            <a:endParaRPr kumimoji="0" lang="zh-CN" altLang="en-US" sz="6000" b="1" i="0" u="none" strike="noStrike" kern="1200" cap="none" spc="0" normalizeH="0" baseline="0" noProof="0" dirty="0">
              <a:ln>
                <a:solidFill>
                  <a:prstClr val="black"/>
                </a:solid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2433259" y="3579194"/>
            <a:ext cx="3052243" cy="108754"/>
          </a:xfrm>
          <a:prstGeom prst="rect">
            <a:avLst/>
          </a:prstGeom>
          <a:solidFill>
            <a:schemeClr val="accent2"/>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p:cNvSpPr/>
          <p:nvPr/>
        </p:nvSpPr>
        <p:spPr>
          <a:xfrm>
            <a:off x="4596684" y="3579194"/>
            <a:ext cx="3052243" cy="108754"/>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p:cNvSpPr/>
          <p:nvPr/>
        </p:nvSpPr>
        <p:spPr>
          <a:xfrm>
            <a:off x="6756684" y="3579194"/>
            <a:ext cx="3052243" cy="108754"/>
          </a:xfrm>
          <a:prstGeom prst="rect">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 name="组合 2">
            <a:extLst>
              <a:ext uri="{FF2B5EF4-FFF2-40B4-BE49-F238E27FC236}">
                <a16:creationId xmlns:a16="http://schemas.microsoft.com/office/drawing/2014/main" id="{012E22C8-BD65-4921-A0EB-7188E48469F9}"/>
              </a:ext>
            </a:extLst>
          </p:cNvPr>
          <p:cNvGrpSpPr/>
          <p:nvPr/>
        </p:nvGrpSpPr>
        <p:grpSpPr>
          <a:xfrm>
            <a:off x="1544028" y="5879092"/>
            <a:ext cx="9099185" cy="981145"/>
            <a:chOff x="20024" y="5879088"/>
            <a:chExt cx="9099185" cy="981145"/>
          </a:xfrm>
        </p:grpSpPr>
        <p:sp>
          <p:nvSpPr>
            <p:cNvPr id="10" name="椭圆 9"/>
            <p:cNvSpPr/>
            <p:nvPr/>
          </p:nvSpPr>
          <p:spPr>
            <a:xfrm>
              <a:off x="20024" y="5947626"/>
              <a:ext cx="693683" cy="69368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椭圆 18"/>
            <p:cNvSpPr/>
            <p:nvPr/>
          </p:nvSpPr>
          <p:spPr>
            <a:xfrm>
              <a:off x="1707837" y="6117163"/>
              <a:ext cx="693683" cy="69368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椭圆 19"/>
            <p:cNvSpPr/>
            <p:nvPr/>
          </p:nvSpPr>
          <p:spPr>
            <a:xfrm>
              <a:off x="3382224" y="6154932"/>
              <a:ext cx="693683" cy="69368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椭圆 20"/>
            <p:cNvSpPr/>
            <p:nvPr/>
          </p:nvSpPr>
          <p:spPr>
            <a:xfrm>
              <a:off x="8425526" y="5912216"/>
              <a:ext cx="693683" cy="69368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椭圆 21"/>
            <p:cNvSpPr/>
            <p:nvPr/>
          </p:nvSpPr>
          <p:spPr>
            <a:xfrm>
              <a:off x="25933" y="5879088"/>
              <a:ext cx="176847" cy="193605"/>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椭圆 22"/>
            <p:cNvSpPr/>
            <p:nvPr/>
          </p:nvSpPr>
          <p:spPr>
            <a:xfrm>
              <a:off x="2945874" y="6495919"/>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椭圆 23"/>
            <p:cNvSpPr/>
            <p:nvPr/>
          </p:nvSpPr>
          <p:spPr>
            <a:xfrm>
              <a:off x="5951167" y="6524504"/>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椭圆 25"/>
            <p:cNvSpPr/>
            <p:nvPr/>
          </p:nvSpPr>
          <p:spPr>
            <a:xfrm>
              <a:off x="1439026" y="6107862"/>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椭圆 26"/>
            <p:cNvSpPr/>
            <p:nvPr/>
          </p:nvSpPr>
          <p:spPr>
            <a:xfrm>
              <a:off x="1073442" y="660078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椭圆 27"/>
            <p:cNvSpPr/>
            <p:nvPr/>
          </p:nvSpPr>
          <p:spPr>
            <a:xfrm>
              <a:off x="2243254" y="6610985"/>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椭圆 28"/>
            <p:cNvSpPr/>
            <p:nvPr/>
          </p:nvSpPr>
          <p:spPr>
            <a:xfrm>
              <a:off x="4057560" y="6687270"/>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椭圆 29"/>
            <p:cNvSpPr/>
            <p:nvPr/>
          </p:nvSpPr>
          <p:spPr>
            <a:xfrm>
              <a:off x="6282858" y="6194711"/>
              <a:ext cx="172963" cy="17296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椭圆 30"/>
            <p:cNvSpPr/>
            <p:nvPr/>
          </p:nvSpPr>
          <p:spPr>
            <a:xfrm>
              <a:off x="7326569" y="6662551"/>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椭圆 31"/>
            <p:cNvSpPr/>
            <p:nvPr/>
          </p:nvSpPr>
          <p:spPr>
            <a:xfrm>
              <a:off x="7807234" y="6367674"/>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椭圆 32"/>
            <p:cNvSpPr/>
            <p:nvPr/>
          </p:nvSpPr>
          <p:spPr>
            <a:xfrm>
              <a:off x="8926139" y="5882386"/>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椭圆 33"/>
            <p:cNvSpPr/>
            <p:nvPr/>
          </p:nvSpPr>
          <p:spPr>
            <a:xfrm>
              <a:off x="4438233" y="6284154"/>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椭圆 34"/>
            <p:cNvSpPr/>
            <p:nvPr/>
          </p:nvSpPr>
          <p:spPr>
            <a:xfrm>
              <a:off x="2702536" y="6273681"/>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椭圆 35"/>
            <p:cNvSpPr/>
            <p:nvPr/>
          </p:nvSpPr>
          <p:spPr>
            <a:xfrm>
              <a:off x="3297132" y="6278735"/>
              <a:ext cx="88940" cy="88940"/>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椭圆 36"/>
            <p:cNvSpPr/>
            <p:nvPr/>
          </p:nvSpPr>
          <p:spPr>
            <a:xfrm>
              <a:off x="703266" y="6201439"/>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椭圆 37"/>
            <p:cNvSpPr/>
            <p:nvPr/>
          </p:nvSpPr>
          <p:spPr>
            <a:xfrm>
              <a:off x="4670503" y="6559421"/>
              <a:ext cx="276093" cy="27609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椭圆 38"/>
            <p:cNvSpPr/>
            <p:nvPr/>
          </p:nvSpPr>
          <p:spPr>
            <a:xfrm>
              <a:off x="4162487" y="6658610"/>
              <a:ext cx="88940" cy="88940"/>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椭圆 39"/>
            <p:cNvSpPr/>
            <p:nvPr/>
          </p:nvSpPr>
          <p:spPr>
            <a:xfrm>
              <a:off x="8016043" y="6072693"/>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椭圆 40"/>
            <p:cNvSpPr/>
            <p:nvPr/>
          </p:nvSpPr>
          <p:spPr>
            <a:xfrm>
              <a:off x="7753564" y="6072693"/>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椭圆 41"/>
            <p:cNvSpPr/>
            <p:nvPr/>
          </p:nvSpPr>
          <p:spPr>
            <a:xfrm>
              <a:off x="6761578" y="6080068"/>
              <a:ext cx="693683" cy="69368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椭圆 42"/>
            <p:cNvSpPr/>
            <p:nvPr/>
          </p:nvSpPr>
          <p:spPr>
            <a:xfrm>
              <a:off x="5063324" y="6162624"/>
              <a:ext cx="693683" cy="69368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椭圆 44">
              <a:extLst>
                <a:ext uri="{FF2B5EF4-FFF2-40B4-BE49-F238E27FC236}">
                  <a16:creationId xmlns:a16="http://schemas.microsoft.com/office/drawing/2014/main" id="{7E0B53D4-A045-49A9-8C8C-9DF4005A4331}"/>
                </a:ext>
              </a:extLst>
            </p:cNvPr>
            <p:cNvSpPr/>
            <p:nvPr/>
          </p:nvSpPr>
          <p:spPr>
            <a:xfrm>
              <a:off x="8459832" y="649591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椭圆 45">
              <a:extLst>
                <a:ext uri="{FF2B5EF4-FFF2-40B4-BE49-F238E27FC236}">
                  <a16:creationId xmlns:a16="http://schemas.microsoft.com/office/drawing/2014/main" id="{1421E884-A45D-45A8-A44C-CE8BF982BBAE}"/>
                </a:ext>
              </a:extLst>
            </p:cNvPr>
            <p:cNvSpPr/>
            <p:nvPr/>
          </p:nvSpPr>
          <p:spPr>
            <a:xfrm>
              <a:off x="5614304" y="6546862"/>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椭圆 46">
              <a:extLst>
                <a:ext uri="{FF2B5EF4-FFF2-40B4-BE49-F238E27FC236}">
                  <a16:creationId xmlns:a16="http://schemas.microsoft.com/office/drawing/2014/main" id="{12AC8208-B3C9-4DE5-89F0-C20C2331F9F9}"/>
                </a:ext>
              </a:extLst>
            </p:cNvPr>
            <p:cNvSpPr/>
            <p:nvPr/>
          </p:nvSpPr>
          <p:spPr>
            <a:xfrm>
              <a:off x="8912228" y="6641727"/>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椭圆 47">
              <a:extLst>
                <a:ext uri="{FF2B5EF4-FFF2-40B4-BE49-F238E27FC236}">
                  <a16:creationId xmlns:a16="http://schemas.microsoft.com/office/drawing/2014/main" id="{1E937E1C-86D2-4330-B571-18DB8B748DA9}"/>
                </a:ext>
              </a:extLst>
            </p:cNvPr>
            <p:cNvSpPr/>
            <p:nvPr/>
          </p:nvSpPr>
          <p:spPr>
            <a:xfrm>
              <a:off x="48253" y="6524503"/>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椭圆 48">
              <a:extLst>
                <a:ext uri="{FF2B5EF4-FFF2-40B4-BE49-F238E27FC236}">
                  <a16:creationId xmlns:a16="http://schemas.microsoft.com/office/drawing/2014/main" id="{0D533017-1795-404B-9587-6292AFCE106D}"/>
                </a:ext>
              </a:extLst>
            </p:cNvPr>
            <p:cNvSpPr/>
            <p:nvPr/>
          </p:nvSpPr>
          <p:spPr>
            <a:xfrm>
              <a:off x="2262414" y="6236896"/>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椭圆 50">
              <a:extLst>
                <a:ext uri="{FF2B5EF4-FFF2-40B4-BE49-F238E27FC236}">
                  <a16:creationId xmlns:a16="http://schemas.microsoft.com/office/drawing/2014/main" id="{7584CB61-2A79-438B-B2AB-7E148F2D2297}"/>
                </a:ext>
              </a:extLst>
            </p:cNvPr>
            <p:cNvSpPr/>
            <p:nvPr/>
          </p:nvSpPr>
          <p:spPr>
            <a:xfrm>
              <a:off x="4890361" y="6479165"/>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CN" sz="4400"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简介</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5" name="矩形: 圆角 4">
            <a:extLst>
              <a:ext uri="{FF2B5EF4-FFF2-40B4-BE49-F238E27FC236}">
                <a16:creationId xmlns:a16="http://schemas.microsoft.com/office/drawing/2014/main" id="{C7222956-3AB7-91BE-0D19-C18833AC4745}"/>
              </a:ext>
            </a:extLst>
          </p:cNvPr>
          <p:cNvSpPr/>
          <p:nvPr/>
        </p:nvSpPr>
        <p:spPr>
          <a:xfrm>
            <a:off x="5820129" y="1018907"/>
            <a:ext cx="4167877" cy="5724525"/>
          </a:xfrm>
          <a:prstGeom prst="roundRect">
            <a:avLst>
              <a:gd name="adj" fmla="val 8096"/>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B63B7495-D81D-F1EC-7A0E-9115BACC9571}"/>
              </a:ext>
            </a:extLst>
          </p:cNvPr>
          <p:cNvSpPr/>
          <p:nvPr/>
        </p:nvSpPr>
        <p:spPr>
          <a:xfrm>
            <a:off x="6438356" y="6029057"/>
            <a:ext cx="2657475" cy="485775"/>
          </a:xfrm>
          <a:prstGeom prst="round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a:extLst>
              <a:ext uri="{FF2B5EF4-FFF2-40B4-BE49-F238E27FC236}">
                <a16:creationId xmlns:a16="http://schemas.microsoft.com/office/drawing/2014/main" id="{ECDB1925-65E7-EA65-A5C2-C43AAE6E322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385016">
            <a:off x="9229779" y="6025110"/>
            <a:ext cx="672474" cy="672474"/>
          </a:xfrm>
          <a:prstGeom prst="rect">
            <a:avLst/>
          </a:prstGeom>
        </p:spPr>
      </p:pic>
      <p:sp>
        <p:nvSpPr>
          <p:cNvPr id="8" name="矩形: 圆角 7">
            <a:extLst>
              <a:ext uri="{FF2B5EF4-FFF2-40B4-BE49-F238E27FC236}">
                <a16:creationId xmlns:a16="http://schemas.microsoft.com/office/drawing/2014/main" id="{E79841F1-B08E-5E8E-F297-2D988BE4196A}"/>
              </a:ext>
            </a:extLst>
          </p:cNvPr>
          <p:cNvSpPr/>
          <p:nvPr/>
        </p:nvSpPr>
        <p:spPr>
          <a:xfrm>
            <a:off x="6505972" y="3788683"/>
            <a:ext cx="3296163" cy="1893650"/>
          </a:xfrm>
          <a:prstGeom prst="roundRect">
            <a:avLst>
              <a:gd name="adj" fmla="val 8096"/>
            </a:avLst>
          </a:prstGeom>
          <a:solidFill>
            <a:schemeClr val="accent2">
              <a:lumMod val="40000"/>
              <a:lumOff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Times New Roman" panose="02020603050405020304" pitchFamily="18" charset="0"/>
                <a:cs typeface="Times New Roman" panose="02020603050405020304" pitchFamily="18" charset="0"/>
              </a:rPr>
              <a:t>好的，没问题。以下是通用人工智能技术的进展报告：</a:t>
            </a:r>
            <a:endParaRPr lang="en-US" altLang="zh-CN" sz="2400" dirty="0">
              <a:solidFill>
                <a:schemeClr val="tx1"/>
              </a:solidFill>
              <a:latin typeface="Times New Roman" panose="02020603050405020304" pitchFamily="18" charset="0"/>
              <a:cs typeface="Times New Roman" panose="02020603050405020304" pitchFamily="18" charset="0"/>
            </a:endParaRPr>
          </a:p>
          <a:p>
            <a:pPr algn="just"/>
            <a:r>
              <a:rPr lang="zh-CN" altLang="en-US" sz="2400" dirty="0">
                <a:solidFill>
                  <a:schemeClr val="tx1"/>
                </a:solidFill>
                <a:latin typeface="Times New Roman" panose="02020603050405020304" pitchFamily="18" charset="0"/>
                <a:cs typeface="Times New Roman" panose="02020603050405020304" pitchFamily="18" charset="0"/>
              </a:rPr>
              <a:t>一、整体概览</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0A8D25C6-D831-0A5D-4E3D-E020695C98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06193" y="3705151"/>
            <a:ext cx="513716" cy="513716"/>
          </a:xfrm>
          <a:prstGeom prst="rect">
            <a:avLst/>
          </a:prstGeom>
        </p:spPr>
      </p:pic>
      <p:sp>
        <p:nvSpPr>
          <p:cNvPr id="10" name="矩形: 圆角 9">
            <a:extLst>
              <a:ext uri="{FF2B5EF4-FFF2-40B4-BE49-F238E27FC236}">
                <a16:creationId xmlns:a16="http://schemas.microsoft.com/office/drawing/2014/main" id="{75FF3BF7-F9B2-D100-117D-88DE7B53712E}"/>
              </a:ext>
            </a:extLst>
          </p:cNvPr>
          <p:cNvSpPr/>
          <p:nvPr/>
        </p:nvSpPr>
        <p:spPr>
          <a:xfrm>
            <a:off x="5906193" y="1411298"/>
            <a:ext cx="3296163" cy="1893650"/>
          </a:xfrm>
          <a:prstGeom prst="roundRect">
            <a:avLst>
              <a:gd name="adj" fmla="val 8096"/>
            </a:avLst>
          </a:prstGeom>
          <a:solidFill>
            <a:schemeClr val="accent6">
              <a:lumMod val="60000"/>
              <a:lumOff val="4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Times New Roman" panose="02020603050405020304" pitchFamily="18" charset="0"/>
                <a:cs typeface="Times New Roman" panose="02020603050405020304" pitchFamily="18" charset="0"/>
              </a:rPr>
              <a:t>最近人工智能技术进展飞速，帮我写一份</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字的通用人工智能技术的进展报告。</a:t>
            </a:r>
          </a:p>
        </p:txBody>
      </p:sp>
      <p:pic>
        <p:nvPicPr>
          <p:cNvPr id="11" name="图形 10">
            <a:extLst>
              <a:ext uri="{FF2B5EF4-FFF2-40B4-BE49-F238E27FC236}">
                <a16:creationId xmlns:a16="http://schemas.microsoft.com/office/drawing/2014/main" id="{AC537FB9-FB16-5E5D-4F14-84BB064F0C7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50552" y="1395595"/>
            <a:ext cx="689829" cy="689829"/>
          </a:xfrm>
          <a:prstGeom prst="rect">
            <a:avLst/>
          </a:prstGeom>
        </p:spPr>
      </p:pic>
      <p:sp>
        <p:nvSpPr>
          <p:cNvPr id="12" name="矩形 11">
            <a:extLst>
              <a:ext uri="{FF2B5EF4-FFF2-40B4-BE49-F238E27FC236}">
                <a16:creationId xmlns:a16="http://schemas.microsoft.com/office/drawing/2014/main" id="{05ED355F-450E-EA6B-79B8-9D93FD73EBF1}"/>
              </a:ext>
            </a:extLst>
          </p:cNvPr>
          <p:cNvSpPr/>
          <p:nvPr/>
        </p:nvSpPr>
        <p:spPr>
          <a:xfrm>
            <a:off x="1004630" y="3096303"/>
            <a:ext cx="3813865" cy="2806987"/>
          </a:xfrm>
          <a:prstGeom prst="rect">
            <a:avLst/>
          </a:prstGeom>
        </p:spPr>
        <p:txBody>
          <a:bodyPr wrap="none">
            <a:spAutoFit/>
          </a:bodyPr>
          <a:lstStyle/>
          <a:p>
            <a:pPr marL="800100" lvl="1" indent="-342900" algn="just">
              <a:lnSpc>
                <a:spcPct val="150000"/>
              </a:lnSpc>
              <a:buClr>
                <a:srgbClr val="C00000"/>
              </a:buClr>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精准的意图识别能力</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gn="just">
              <a:lnSpc>
                <a:spcPct val="150000"/>
              </a:lnSpc>
              <a:buClr>
                <a:srgbClr val="C00000"/>
              </a:buClr>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海量内容的记忆能力</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gn="just">
              <a:lnSpc>
                <a:spcPct val="150000"/>
              </a:lnSpc>
              <a:buClr>
                <a:srgbClr val="C00000"/>
              </a:buClr>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敢于质疑不正确的前提</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gn="just">
              <a:lnSpc>
                <a:spcPct val="150000"/>
              </a:lnSpc>
              <a:buClr>
                <a:srgbClr val="C00000"/>
              </a:buClr>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主动承认无法回答的问题</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gn="just">
              <a:lnSpc>
                <a:spcPct val="150000"/>
              </a:lnSpc>
              <a:buClr>
                <a:srgbClr val="C00000"/>
              </a:buClr>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多轮对话能力突出</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gn="just">
              <a:lnSpc>
                <a:spcPct val="150000"/>
              </a:lnSpc>
              <a:buClr>
                <a:srgbClr val="C00000"/>
              </a:buClr>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3" name="直接连接符 12">
            <a:extLst>
              <a:ext uri="{FF2B5EF4-FFF2-40B4-BE49-F238E27FC236}">
                <a16:creationId xmlns:a16="http://schemas.microsoft.com/office/drawing/2014/main" id="{274148C7-AC23-BFE4-C54A-3B75412989C4}"/>
              </a:ext>
            </a:extLst>
          </p:cNvPr>
          <p:cNvCxnSpPr>
            <a:cxnSpLocks/>
          </p:cNvCxnSpPr>
          <p:nvPr/>
        </p:nvCxnSpPr>
        <p:spPr>
          <a:xfrm>
            <a:off x="1854252" y="2806018"/>
            <a:ext cx="1984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58E68E0-B4F8-3D1C-42DF-057C66668936}"/>
              </a:ext>
            </a:extLst>
          </p:cNvPr>
          <p:cNvSpPr txBox="1"/>
          <p:nvPr/>
        </p:nvSpPr>
        <p:spPr>
          <a:xfrm>
            <a:off x="1854252" y="1865845"/>
            <a:ext cx="2270783" cy="523220"/>
          </a:xfrm>
          <a:prstGeom prst="rect">
            <a:avLst/>
          </a:prstGeom>
          <a:noFill/>
        </p:spPr>
        <p:txBody>
          <a:bodyPr wrap="square">
            <a:spAutoFit/>
          </a:bodyPr>
          <a:lstStyle/>
          <a:p>
            <a:pPr algn="just">
              <a:buClr>
                <a:srgbClr val="C00000"/>
              </a:buCl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对话机器人</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83272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CN" sz="4400"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ChatGPT</a:t>
            </a:r>
            <a:r>
              <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前序模型</a:t>
            </a: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pic>
        <p:nvPicPr>
          <p:cNvPr id="3" name="图片 2">
            <a:extLst>
              <a:ext uri="{FF2B5EF4-FFF2-40B4-BE49-F238E27FC236}">
                <a16:creationId xmlns:a16="http://schemas.microsoft.com/office/drawing/2014/main" id="{7A8D9235-EA33-AC70-B511-C077C9BBC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8597" y="1096507"/>
            <a:ext cx="9298773" cy="5778523"/>
          </a:xfrm>
          <a:prstGeom prst="rect">
            <a:avLst/>
          </a:prstGeom>
        </p:spPr>
      </p:pic>
    </p:spTree>
    <p:extLst>
      <p:ext uri="{BB962C8B-B14F-4D97-AF65-F5344CB8AC3E}">
        <p14:creationId xmlns:p14="http://schemas.microsoft.com/office/powerpoint/2010/main" val="93841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12E22C8-BD65-4921-A0EB-7188E48469F9}"/>
              </a:ext>
            </a:extLst>
          </p:cNvPr>
          <p:cNvGrpSpPr/>
          <p:nvPr/>
        </p:nvGrpSpPr>
        <p:grpSpPr>
          <a:xfrm>
            <a:off x="1544028" y="5879092"/>
            <a:ext cx="9099185" cy="981145"/>
            <a:chOff x="20024" y="5879088"/>
            <a:chExt cx="9099185" cy="981145"/>
          </a:xfrm>
        </p:grpSpPr>
        <p:sp>
          <p:nvSpPr>
            <p:cNvPr id="10" name="椭圆 9"/>
            <p:cNvSpPr/>
            <p:nvPr/>
          </p:nvSpPr>
          <p:spPr>
            <a:xfrm>
              <a:off x="20024" y="5947626"/>
              <a:ext cx="693683" cy="69368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椭圆 18"/>
            <p:cNvSpPr/>
            <p:nvPr/>
          </p:nvSpPr>
          <p:spPr>
            <a:xfrm>
              <a:off x="1707837" y="6117163"/>
              <a:ext cx="693683" cy="69368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椭圆 19"/>
            <p:cNvSpPr/>
            <p:nvPr/>
          </p:nvSpPr>
          <p:spPr>
            <a:xfrm>
              <a:off x="3382224" y="6154932"/>
              <a:ext cx="693683" cy="69368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椭圆 20"/>
            <p:cNvSpPr/>
            <p:nvPr/>
          </p:nvSpPr>
          <p:spPr>
            <a:xfrm>
              <a:off x="8425526" y="5912216"/>
              <a:ext cx="693683" cy="69368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椭圆 21"/>
            <p:cNvSpPr/>
            <p:nvPr/>
          </p:nvSpPr>
          <p:spPr>
            <a:xfrm>
              <a:off x="25933" y="5879088"/>
              <a:ext cx="176847" cy="193605"/>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椭圆 22"/>
            <p:cNvSpPr/>
            <p:nvPr/>
          </p:nvSpPr>
          <p:spPr>
            <a:xfrm>
              <a:off x="2945874" y="6495919"/>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椭圆 23"/>
            <p:cNvSpPr/>
            <p:nvPr/>
          </p:nvSpPr>
          <p:spPr>
            <a:xfrm>
              <a:off x="5951167" y="6524504"/>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椭圆 25"/>
            <p:cNvSpPr/>
            <p:nvPr/>
          </p:nvSpPr>
          <p:spPr>
            <a:xfrm>
              <a:off x="1439026" y="6107862"/>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椭圆 26"/>
            <p:cNvSpPr/>
            <p:nvPr/>
          </p:nvSpPr>
          <p:spPr>
            <a:xfrm>
              <a:off x="1073442" y="660078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椭圆 27"/>
            <p:cNvSpPr/>
            <p:nvPr/>
          </p:nvSpPr>
          <p:spPr>
            <a:xfrm>
              <a:off x="2243254" y="6610985"/>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椭圆 28"/>
            <p:cNvSpPr/>
            <p:nvPr/>
          </p:nvSpPr>
          <p:spPr>
            <a:xfrm>
              <a:off x="4057560" y="6687270"/>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椭圆 29"/>
            <p:cNvSpPr/>
            <p:nvPr/>
          </p:nvSpPr>
          <p:spPr>
            <a:xfrm>
              <a:off x="6282858" y="6194711"/>
              <a:ext cx="172963" cy="17296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椭圆 30"/>
            <p:cNvSpPr/>
            <p:nvPr/>
          </p:nvSpPr>
          <p:spPr>
            <a:xfrm>
              <a:off x="7326569" y="6662551"/>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椭圆 31"/>
            <p:cNvSpPr/>
            <p:nvPr/>
          </p:nvSpPr>
          <p:spPr>
            <a:xfrm>
              <a:off x="7807234" y="6367674"/>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椭圆 32"/>
            <p:cNvSpPr/>
            <p:nvPr/>
          </p:nvSpPr>
          <p:spPr>
            <a:xfrm>
              <a:off x="8926139" y="5882386"/>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椭圆 33"/>
            <p:cNvSpPr/>
            <p:nvPr/>
          </p:nvSpPr>
          <p:spPr>
            <a:xfrm>
              <a:off x="4438233" y="6284154"/>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椭圆 34"/>
            <p:cNvSpPr/>
            <p:nvPr/>
          </p:nvSpPr>
          <p:spPr>
            <a:xfrm>
              <a:off x="2702536" y="6273681"/>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椭圆 35"/>
            <p:cNvSpPr/>
            <p:nvPr/>
          </p:nvSpPr>
          <p:spPr>
            <a:xfrm>
              <a:off x="3297132" y="6278735"/>
              <a:ext cx="88940" cy="88940"/>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椭圆 36"/>
            <p:cNvSpPr/>
            <p:nvPr/>
          </p:nvSpPr>
          <p:spPr>
            <a:xfrm>
              <a:off x="703266" y="6201439"/>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椭圆 37"/>
            <p:cNvSpPr/>
            <p:nvPr/>
          </p:nvSpPr>
          <p:spPr>
            <a:xfrm>
              <a:off x="4670503" y="6559421"/>
              <a:ext cx="276093" cy="27609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椭圆 38"/>
            <p:cNvSpPr/>
            <p:nvPr/>
          </p:nvSpPr>
          <p:spPr>
            <a:xfrm>
              <a:off x="4162487" y="6658610"/>
              <a:ext cx="88940" cy="88940"/>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椭圆 39"/>
            <p:cNvSpPr/>
            <p:nvPr/>
          </p:nvSpPr>
          <p:spPr>
            <a:xfrm>
              <a:off x="8016043" y="6072693"/>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椭圆 40"/>
            <p:cNvSpPr/>
            <p:nvPr/>
          </p:nvSpPr>
          <p:spPr>
            <a:xfrm>
              <a:off x="7753564" y="6072693"/>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椭圆 41"/>
            <p:cNvSpPr/>
            <p:nvPr/>
          </p:nvSpPr>
          <p:spPr>
            <a:xfrm>
              <a:off x="6761578" y="6080068"/>
              <a:ext cx="693683" cy="69368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椭圆 42"/>
            <p:cNvSpPr/>
            <p:nvPr/>
          </p:nvSpPr>
          <p:spPr>
            <a:xfrm>
              <a:off x="5063324" y="6162624"/>
              <a:ext cx="693683" cy="69368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椭圆 44">
              <a:extLst>
                <a:ext uri="{FF2B5EF4-FFF2-40B4-BE49-F238E27FC236}">
                  <a16:creationId xmlns:a16="http://schemas.microsoft.com/office/drawing/2014/main" id="{7E0B53D4-A045-49A9-8C8C-9DF4005A4331}"/>
                </a:ext>
              </a:extLst>
            </p:cNvPr>
            <p:cNvSpPr/>
            <p:nvPr/>
          </p:nvSpPr>
          <p:spPr>
            <a:xfrm>
              <a:off x="8459832" y="649591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椭圆 45">
              <a:extLst>
                <a:ext uri="{FF2B5EF4-FFF2-40B4-BE49-F238E27FC236}">
                  <a16:creationId xmlns:a16="http://schemas.microsoft.com/office/drawing/2014/main" id="{1421E884-A45D-45A8-A44C-CE8BF982BBAE}"/>
                </a:ext>
              </a:extLst>
            </p:cNvPr>
            <p:cNvSpPr/>
            <p:nvPr/>
          </p:nvSpPr>
          <p:spPr>
            <a:xfrm>
              <a:off x="5614304" y="6546862"/>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椭圆 46">
              <a:extLst>
                <a:ext uri="{FF2B5EF4-FFF2-40B4-BE49-F238E27FC236}">
                  <a16:creationId xmlns:a16="http://schemas.microsoft.com/office/drawing/2014/main" id="{12AC8208-B3C9-4DE5-89F0-C20C2331F9F9}"/>
                </a:ext>
              </a:extLst>
            </p:cNvPr>
            <p:cNvSpPr/>
            <p:nvPr/>
          </p:nvSpPr>
          <p:spPr>
            <a:xfrm>
              <a:off x="8912228" y="6641727"/>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椭圆 47">
              <a:extLst>
                <a:ext uri="{FF2B5EF4-FFF2-40B4-BE49-F238E27FC236}">
                  <a16:creationId xmlns:a16="http://schemas.microsoft.com/office/drawing/2014/main" id="{1E937E1C-86D2-4330-B571-18DB8B748DA9}"/>
                </a:ext>
              </a:extLst>
            </p:cNvPr>
            <p:cNvSpPr/>
            <p:nvPr/>
          </p:nvSpPr>
          <p:spPr>
            <a:xfrm>
              <a:off x="48253" y="6524503"/>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椭圆 48">
              <a:extLst>
                <a:ext uri="{FF2B5EF4-FFF2-40B4-BE49-F238E27FC236}">
                  <a16:creationId xmlns:a16="http://schemas.microsoft.com/office/drawing/2014/main" id="{0D533017-1795-404B-9587-6292AFCE106D}"/>
                </a:ext>
              </a:extLst>
            </p:cNvPr>
            <p:cNvSpPr/>
            <p:nvPr/>
          </p:nvSpPr>
          <p:spPr>
            <a:xfrm>
              <a:off x="2262414" y="6236896"/>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椭圆 50">
              <a:extLst>
                <a:ext uri="{FF2B5EF4-FFF2-40B4-BE49-F238E27FC236}">
                  <a16:creationId xmlns:a16="http://schemas.microsoft.com/office/drawing/2014/main" id="{7584CB61-2A79-438B-B2AB-7E148F2D2297}"/>
                </a:ext>
              </a:extLst>
            </p:cNvPr>
            <p:cNvSpPr/>
            <p:nvPr/>
          </p:nvSpPr>
          <p:spPr>
            <a:xfrm>
              <a:off x="4890361" y="6479165"/>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 name="标题 6">
            <a:extLst>
              <a:ext uri="{FF2B5EF4-FFF2-40B4-BE49-F238E27FC236}">
                <a16:creationId xmlns:a16="http://schemas.microsoft.com/office/drawing/2014/main" id="{E355C7C6-D2F8-699E-9795-1A3483A334E3}"/>
              </a:ext>
            </a:extLst>
          </p:cNvPr>
          <p:cNvSpPr txBox="1"/>
          <p:nvPr/>
        </p:nvSpPr>
        <p:spPr>
          <a:xfrm>
            <a:off x="1004630" y="328682"/>
            <a:ext cx="4815499" cy="8299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CN" sz="4400"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关键技术概览</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933D0D84-32FB-4DC1-24B0-3E69FDDF9C8E}"/>
              </a:ext>
            </a:extLst>
          </p:cNvPr>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 name="图片 5">
            <a:extLst>
              <a:ext uri="{FF2B5EF4-FFF2-40B4-BE49-F238E27FC236}">
                <a16:creationId xmlns:a16="http://schemas.microsoft.com/office/drawing/2014/main" id="{0EB3914C-D785-A01E-0F05-12E31D747680}"/>
              </a:ext>
            </a:extLst>
          </p:cNvPr>
          <p:cNvPicPr>
            <a:picLocks noChangeAspect="1"/>
          </p:cNvPicPr>
          <p:nvPr/>
        </p:nvPicPr>
        <p:blipFill>
          <a:blip r:embed="rId4"/>
          <a:srcRect/>
          <a:stretch/>
        </p:blipFill>
        <p:spPr>
          <a:xfrm>
            <a:off x="9923152" y="143507"/>
            <a:ext cx="1843952" cy="829924"/>
          </a:xfrm>
          <a:prstGeom prst="rect">
            <a:avLst/>
          </a:prstGeom>
        </p:spPr>
      </p:pic>
      <p:sp>
        <p:nvSpPr>
          <p:cNvPr id="8" name="内容占位符 2">
            <a:extLst>
              <a:ext uri="{FF2B5EF4-FFF2-40B4-BE49-F238E27FC236}">
                <a16:creationId xmlns:a16="http://schemas.microsoft.com/office/drawing/2014/main" id="{73C03A69-A22E-B155-75C8-FB707C4467CB}"/>
              </a:ext>
            </a:extLst>
          </p:cNvPr>
          <p:cNvSpPr txBox="1">
            <a:spLocks/>
          </p:cNvSpPr>
          <p:nvPr/>
        </p:nvSpPr>
        <p:spPr>
          <a:xfrm>
            <a:off x="1465973" y="1449644"/>
            <a:ext cx="10301131" cy="31604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大规模预训练模型：</a:t>
            </a:r>
            <a:r>
              <a:rPr lang="en-US" altLang="zh-CN" dirty="0">
                <a:latin typeface="Times New Roman" panose="02020603050405020304" pitchFamily="18" charset="0"/>
                <a:cs typeface="Times New Roman" panose="02020603050405020304" pitchFamily="18" charset="0"/>
              </a:rPr>
              <a:t>GPT-3/GPT-3.5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指示学习技术：有监督指示微调</a:t>
            </a:r>
            <a:endParaRPr lang="en-US" altLang="zh-CN"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指示学习技术：答案奖励模型和策略梯度强化学习算法</a:t>
            </a:r>
            <a:endParaRPr lang="en-US" altLang="zh-CN"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高质量的标注数据</a:t>
            </a:r>
            <a:endParaRPr lang="en-US" altLang="zh-CN"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（多轮对话能力相关技术不明）</a:t>
            </a:r>
            <a:endParaRPr lang="en-US" altLang="zh-CN"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7466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6">
            <a:extLst>
              <a:ext uri="{FF2B5EF4-FFF2-40B4-BE49-F238E27FC236}">
                <a16:creationId xmlns:a16="http://schemas.microsoft.com/office/drawing/2014/main" id="{E355C7C6-D2F8-699E-9795-1A3483A334E3}"/>
              </a:ext>
            </a:extLst>
          </p:cNvPr>
          <p:cNvSpPr txBox="1"/>
          <p:nvPr/>
        </p:nvSpPr>
        <p:spPr>
          <a:xfrm>
            <a:off x="1004630" y="328682"/>
            <a:ext cx="7974635" cy="82992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CN" sz="4400"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关键原理：大模型的涌现能力</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933D0D84-32FB-4DC1-24B0-3E69FDDF9C8E}"/>
              </a:ext>
            </a:extLst>
          </p:cNvPr>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 name="图片 5">
            <a:extLst>
              <a:ext uri="{FF2B5EF4-FFF2-40B4-BE49-F238E27FC236}">
                <a16:creationId xmlns:a16="http://schemas.microsoft.com/office/drawing/2014/main" id="{0EB3914C-D785-A01E-0F05-12E31D747680}"/>
              </a:ext>
            </a:extLst>
          </p:cNvPr>
          <p:cNvPicPr>
            <a:picLocks noChangeAspect="1"/>
          </p:cNvPicPr>
          <p:nvPr/>
        </p:nvPicPr>
        <p:blipFill>
          <a:blip r:embed="rId4"/>
          <a:srcRect/>
          <a:stretch/>
        </p:blipFill>
        <p:spPr>
          <a:xfrm>
            <a:off x="9923152" y="143507"/>
            <a:ext cx="1843952" cy="829924"/>
          </a:xfrm>
          <a:prstGeom prst="rect">
            <a:avLst/>
          </a:prstGeom>
        </p:spPr>
      </p:pic>
      <p:sp>
        <p:nvSpPr>
          <p:cNvPr id="8" name="内容占位符 2">
            <a:extLst>
              <a:ext uri="{FF2B5EF4-FFF2-40B4-BE49-F238E27FC236}">
                <a16:creationId xmlns:a16="http://schemas.microsoft.com/office/drawing/2014/main" id="{73C03A69-A22E-B155-75C8-FB707C4467CB}"/>
              </a:ext>
            </a:extLst>
          </p:cNvPr>
          <p:cNvSpPr txBox="1">
            <a:spLocks/>
          </p:cNvSpPr>
          <p:nvPr/>
        </p:nvSpPr>
        <p:spPr>
          <a:xfrm>
            <a:off x="482601" y="1259144"/>
            <a:ext cx="11284504" cy="44139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b="1" i="0" dirty="0">
                <a:solidFill>
                  <a:srgbClr val="121212"/>
                </a:solidFill>
                <a:effectLst/>
                <a:latin typeface="-apple-system"/>
              </a:rPr>
              <a:t>语言模型的涌现能力</a:t>
            </a:r>
            <a:r>
              <a:rPr lang="zh-CN" altLang="en-US" sz="2400" b="0" i="0" dirty="0">
                <a:solidFill>
                  <a:srgbClr val="121212"/>
                </a:solidFill>
                <a:effectLst/>
                <a:latin typeface="-apple-system"/>
              </a:rPr>
              <a:t>给出了如下定义：“如果一种能力不存在于较小的模型中，而存在于较大的模型中，那么这种能力就是涌现出来的。”</a:t>
            </a:r>
            <a:endParaRPr lang="zh-CN" altLang="en-US" sz="24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4B1392CB-1021-5F6B-B18F-1CF63FF04B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998" y="2524125"/>
            <a:ext cx="7704134" cy="359457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1A85107-A195-1C88-EA2E-0E94FE9F7BFE}"/>
              </a:ext>
            </a:extLst>
          </p:cNvPr>
          <p:cNvSpPr/>
          <p:nvPr/>
        </p:nvSpPr>
        <p:spPr>
          <a:xfrm>
            <a:off x="7475171" y="5680228"/>
            <a:ext cx="2340969" cy="2217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EE3376B-D5EC-6A0B-9458-DA3A41B09B2E}"/>
              </a:ext>
            </a:extLst>
          </p:cNvPr>
          <p:cNvSpPr txBox="1"/>
          <p:nvPr/>
        </p:nvSpPr>
        <p:spPr>
          <a:xfrm>
            <a:off x="5589270" y="6488668"/>
            <a:ext cx="7981901" cy="338554"/>
          </a:xfrm>
          <a:prstGeom prst="rect">
            <a:avLst/>
          </a:prstGeom>
          <a:noFill/>
        </p:spPr>
        <p:txBody>
          <a:bodyPr wrap="square">
            <a:spAutoFit/>
          </a:bodyPr>
          <a:lstStyle/>
          <a:p>
            <a:r>
              <a:rPr lang="en-US" altLang="zh-CN" sz="1600" b="0" i="0" dirty="0">
                <a:effectLst/>
                <a:latin typeface="Times New Roman" panose="02020603050405020304" pitchFamily="18" charset="0"/>
                <a:cs typeface="Times New Roman" panose="02020603050405020304" pitchFamily="18" charset="0"/>
              </a:rPr>
              <a:t>Wei, Jason, et al. “Emergent abilities of large language models.” TMLR</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2022</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1724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6">
            <a:extLst>
              <a:ext uri="{FF2B5EF4-FFF2-40B4-BE49-F238E27FC236}">
                <a16:creationId xmlns:a16="http://schemas.microsoft.com/office/drawing/2014/main" id="{E355C7C6-D2F8-699E-9795-1A3483A334E3}"/>
              </a:ext>
            </a:extLst>
          </p:cNvPr>
          <p:cNvSpPr txBox="1"/>
          <p:nvPr/>
        </p:nvSpPr>
        <p:spPr>
          <a:xfrm>
            <a:off x="1004630" y="328682"/>
            <a:ext cx="7974635"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CN" sz="4400"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关键原理：提示学习</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933D0D84-32FB-4DC1-24B0-3E69FDDF9C8E}"/>
              </a:ext>
            </a:extLst>
          </p:cNvPr>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 name="图片 5">
            <a:extLst>
              <a:ext uri="{FF2B5EF4-FFF2-40B4-BE49-F238E27FC236}">
                <a16:creationId xmlns:a16="http://schemas.microsoft.com/office/drawing/2014/main" id="{0EB3914C-D785-A01E-0F05-12E31D747680}"/>
              </a:ext>
            </a:extLst>
          </p:cNvPr>
          <p:cNvPicPr>
            <a:picLocks noChangeAspect="1"/>
          </p:cNvPicPr>
          <p:nvPr/>
        </p:nvPicPr>
        <p:blipFill>
          <a:blip r:embed="rId4"/>
          <a:srcRect/>
          <a:stretch/>
        </p:blipFill>
        <p:spPr>
          <a:xfrm>
            <a:off x="9923152" y="143507"/>
            <a:ext cx="1843952" cy="829924"/>
          </a:xfrm>
          <a:prstGeom prst="rect">
            <a:avLst/>
          </a:prstGeom>
        </p:spPr>
      </p:pic>
      <p:sp>
        <p:nvSpPr>
          <p:cNvPr id="4" name="矩形 3">
            <a:extLst>
              <a:ext uri="{FF2B5EF4-FFF2-40B4-BE49-F238E27FC236}">
                <a16:creationId xmlns:a16="http://schemas.microsoft.com/office/drawing/2014/main" id="{91A85107-A195-1C88-EA2E-0E94FE9F7BFE}"/>
              </a:ext>
            </a:extLst>
          </p:cNvPr>
          <p:cNvSpPr/>
          <p:nvPr/>
        </p:nvSpPr>
        <p:spPr>
          <a:xfrm>
            <a:off x="7475171" y="5428313"/>
            <a:ext cx="2340969" cy="4507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E9D26CCC-96AB-EF92-838A-9FD09C05E175}"/>
              </a:ext>
            </a:extLst>
          </p:cNvPr>
          <p:cNvPicPr>
            <a:picLocks noChangeAspect="1"/>
          </p:cNvPicPr>
          <p:nvPr/>
        </p:nvPicPr>
        <p:blipFill rotWithShape="1">
          <a:blip r:embed="rId5">
            <a:extLst>
              <a:ext uri="{28A0092B-C50C-407E-A947-70E740481C1C}">
                <a14:useLocalDpi xmlns:a14="http://schemas.microsoft.com/office/drawing/2010/main" val="0"/>
              </a:ext>
            </a:extLst>
          </a:blip>
          <a:srcRect t="31832"/>
          <a:stretch/>
        </p:blipFill>
        <p:spPr>
          <a:xfrm>
            <a:off x="194134" y="2918012"/>
            <a:ext cx="5305713" cy="3611774"/>
          </a:xfrm>
          <a:prstGeom prst="rect">
            <a:avLst/>
          </a:prstGeom>
        </p:spPr>
      </p:pic>
      <p:sp>
        <p:nvSpPr>
          <p:cNvPr id="12" name="矩形 11">
            <a:extLst>
              <a:ext uri="{FF2B5EF4-FFF2-40B4-BE49-F238E27FC236}">
                <a16:creationId xmlns:a16="http://schemas.microsoft.com/office/drawing/2014/main" id="{0B0108CD-BB0F-2317-2BB4-62F2850A6E32}"/>
              </a:ext>
            </a:extLst>
          </p:cNvPr>
          <p:cNvSpPr/>
          <p:nvPr/>
        </p:nvSpPr>
        <p:spPr>
          <a:xfrm flipV="1">
            <a:off x="3821462" y="6242833"/>
            <a:ext cx="2340969" cy="4507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8D68AAC1-B3AF-11F9-CC8D-EAFE06A347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134" y="1349905"/>
            <a:ext cx="6080451" cy="1221721"/>
          </a:xfrm>
          <a:prstGeom prst="rect">
            <a:avLst/>
          </a:prstGeom>
        </p:spPr>
      </p:pic>
      <p:sp>
        <p:nvSpPr>
          <p:cNvPr id="8" name="内容占位符 2">
            <a:extLst>
              <a:ext uri="{FF2B5EF4-FFF2-40B4-BE49-F238E27FC236}">
                <a16:creationId xmlns:a16="http://schemas.microsoft.com/office/drawing/2014/main" id="{A8D7D414-29B0-7C62-F001-2ABEE54DF7EA}"/>
              </a:ext>
            </a:extLst>
          </p:cNvPr>
          <p:cNvSpPr txBox="1">
            <a:spLocks/>
          </p:cNvSpPr>
          <p:nvPr/>
        </p:nvSpPr>
        <p:spPr>
          <a:xfrm>
            <a:off x="6580094" y="1589578"/>
            <a:ext cx="5307911" cy="179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dirty="0">
                <a:latin typeface="Times New Roman" panose="02020603050405020304" pitchFamily="18" charset="0"/>
                <a:cs typeface="Times New Roman" panose="02020603050405020304" pitchFamily="18" charset="0"/>
              </a:rPr>
              <a:t>实验表明：</a:t>
            </a:r>
            <a:r>
              <a:rPr lang="zh-CN" altLang="en-US" sz="2000" b="0" i="0" dirty="0">
                <a:effectLst/>
                <a:latin typeface="Optima-Regular"/>
              </a:rPr>
              <a:t>预训练数据相比，只需要非常小的一部分数据来进行指令微调 </a:t>
            </a:r>
            <a:r>
              <a:rPr lang="en-US" altLang="zh-CN" sz="2000" b="0" i="0" dirty="0">
                <a:effectLst/>
                <a:latin typeface="Optima-Regular"/>
              </a:rPr>
              <a:t>(</a:t>
            </a:r>
            <a:r>
              <a:rPr lang="zh-CN" altLang="en-US" sz="2000" b="0" i="0" dirty="0">
                <a:effectLst/>
                <a:latin typeface="Optima-Regular"/>
              </a:rPr>
              <a:t>几百个数量级</a:t>
            </a:r>
            <a:r>
              <a:rPr lang="en-US" altLang="zh-CN" sz="2000" b="0" i="0" dirty="0">
                <a:effectLst/>
                <a:latin typeface="Optima-Regular"/>
              </a:rPr>
              <a:t>)</a:t>
            </a:r>
            <a:r>
              <a:rPr lang="zh-CN" altLang="en-US" sz="2000" b="0" i="0" dirty="0">
                <a:effectLst/>
                <a:latin typeface="Optima-Regular"/>
              </a:rPr>
              <a:t>，就可以有不错的效果。</a:t>
            </a:r>
            <a:endParaRPr lang="zh-CN" altLang="en-US" sz="20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67DDBE4E-A7A1-8188-D633-1C25873E51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3463" y="3994554"/>
            <a:ext cx="6291603" cy="1654459"/>
          </a:xfrm>
          <a:prstGeom prst="rect">
            <a:avLst/>
          </a:prstGeom>
        </p:spPr>
      </p:pic>
      <p:sp>
        <p:nvSpPr>
          <p:cNvPr id="13" name="内容占位符 2">
            <a:extLst>
              <a:ext uri="{FF2B5EF4-FFF2-40B4-BE49-F238E27FC236}">
                <a16:creationId xmlns:a16="http://schemas.microsoft.com/office/drawing/2014/main" id="{68A9164C-C0DA-EB52-8183-373BA8F388FC}"/>
              </a:ext>
            </a:extLst>
          </p:cNvPr>
          <p:cNvSpPr txBox="1">
            <a:spLocks/>
          </p:cNvSpPr>
          <p:nvPr/>
        </p:nvSpPr>
        <p:spPr>
          <a:xfrm>
            <a:off x="8216155" y="5674658"/>
            <a:ext cx="3568656" cy="13062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dirty="0">
                <a:latin typeface="Times New Roman" panose="02020603050405020304" pitchFamily="18" charset="0"/>
                <a:cs typeface="Times New Roman" panose="02020603050405020304" pitchFamily="18" charset="0"/>
              </a:rPr>
              <a:t>提示数据的构造</a:t>
            </a:r>
          </a:p>
        </p:txBody>
      </p:sp>
    </p:spTree>
    <p:extLst>
      <p:ext uri="{BB962C8B-B14F-4D97-AF65-F5344CB8AC3E}">
        <p14:creationId xmlns:p14="http://schemas.microsoft.com/office/powerpoint/2010/main" val="2221986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6">
            <a:extLst>
              <a:ext uri="{FF2B5EF4-FFF2-40B4-BE49-F238E27FC236}">
                <a16:creationId xmlns:a16="http://schemas.microsoft.com/office/drawing/2014/main" id="{E355C7C6-D2F8-699E-9795-1A3483A334E3}"/>
              </a:ext>
            </a:extLst>
          </p:cNvPr>
          <p:cNvSpPr txBox="1"/>
          <p:nvPr/>
        </p:nvSpPr>
        <p:spPr>
          <a:xfrm>
            <a:off x="1004630" y="328682"/>
            <a:ext cx="7974635"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CN" sz="4400"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标注</a:t>
            </a:r>
            <a:r>
              <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细节</a:t>
            </a:r>
          </a:p>
        </p:txBody>
      </p:sp>
      <p:pic>
        <p:nvPicPr>
          <p:cNvPr id="5" name="图片 4">
            <a:extLst>
              <a:ext uri="{FF2B5EF4-FFF2-40B4-BE49-F238E27FC236}">
                <a16:creationId xmlns:a16="http://schemas.microsoft.com/office/drawing/2014/main" id="{933D0D84-32FB-4DC1-24B0-3E69FDDF9C8E}"/>
              </a:ext>
            </a:extLst>
          </p:cNvPr>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 name="图片 5">
            <a:extLst>
              <a:ext uri="{FF2B5EF4-FFF2-40B4-BE49-F238E27FC236}">
                <a16:creationId xmlns:a16="http://schemas.microsoft.com/office/drawing/2014/main" id="{0EB3914C-D785-A01E-0F05-12E31D747680}"/>
              </a:ext>
            </a:extLst>
          </p:cNvPr>
          <p:cNvPicPr>
            <a:picLocks noChangeAspect="1"/>
          </p:cNvPicPr>
          <p:nvPr/>
        </p:nvPicPr>
        <p:blipFill>
          <a:blip r:embed="rId4"/>
          <a:srcRect/>
          <a:stretch/>
        </p:blipFill>
        <p:spPr>
          <a:xfrm>
            <a:off x="9923152" y="143507"/>
            <a:ext cx="1843952" cy="829924"/>
          </a:xfrm>
          <a:prstGeom prst="rect">
            <a:avLst/>
          </a:prstGeom>
        </p:spPr>
      </p:pic>
      <p:pic>
        <p:nvPicPr>
          <p:cNvPr id="1026" name="Picture 2">
            <a:extLst>
              <a:ext uri="{FF2B5EF4-FFF2-40B4-BE49-F238E27FC236}">
                <a16:creationId xmlns:a16="http://schemas.microsoft.com/office/drawing/2014/main" id="{8DA8D021-8AE9-37EE-2015-1757FCC58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32843"/>
            <a:ext cx="6833342" cy="4411751"/>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DABC8AEB-D345-CAA4-91F6-794BC8A91EFE}"/>
              </a:ext>
            </a:extLst>
          </p:cNvPr>
          <p:cNvSpPr txBox="1"/>
          <p:nvPr/>
        </p:nvSpPr>
        <p:spPr>
          <a:xfrm>
            <a:off x="7125085" y="1432843"/>
            <a:ext cx="4935273" cy="1631216"/>
          </a:xfrm>
          <a:prstGeom prst="rect">
            <a:avLst/>
          </a:prstGeom>
          <a:noFill/>
        </p:spPr>
        <p:txBody>
          <a:bodyPr wrap="square">
            <a:spAutoFit/>
          </a:bodyPr>
          <a:lstStyle/>
          <a:p>
            <a:pPr algn="l"/>
            <a:r>
              <a:rPr lang="zh-CN" altLang="en-US" sz="2000" b="1" dirty="0">
                <a:solidFill>
                  <a:srgbClr val="121212"/>
                </a:solidFill>
                <a:latin typeface="-apple-system"/>
              </a:rPr>
              <a:t>数据生成</a:t>
            </a:r>
            <a:r>
              <a:rPr lang="zh-CN" altLang="en-US" sz="2000" b="1" i="0" dirty="0">
                <a:solidFill>
                  <a:srgbClr val="121212"/>
                </a:solidFill>
                <a:effectLst/>
                <a:latin typeface="-apple-system"/>
              </a:rPr>
              <a:t>策略：</a:t>
            </a:r>
            <a:endParaRPr lang="en-US" altLang="zh-CN" sz="2000" b="1" i="0" dirty="0">
              <a:solidFill>
                <a:srgbClr val="121212"/>
              </a:solidFill>
              <a:effectLst/>
              <a:latin typeface="-apple-system"/>
            </a:endParaRPr>
          </a:p>
          <a:p>
            <a:pPr algn="l">
              <a:buFont typeface="+mj-lt"/>
              <a:buAutoNum type="arabicPeriod"/>
            </a:pPr>
            <a:r>
              <a:rPr lang="zh-CN" altLang="en-US" sz="2000" b="0" i="0" dirty="0">
                <a:solidFill>
                  <a:srgbClr val="121212"/>
                </a:solidFill>
                <a:effectLst/>
                <a:latin typeface="-apple-system"/>
              </a:rPr>
              <a:t>场景构造，然后开始自由发挥</a:t>
            </a:r>
          </a:p>
          <a:p>
            <a:pPr algn="l">
              <a:buFont typeface="+mj-lt"/>
              <a:buAutoNum type="arabicPeriod"/>
            </a:pPr>
            <a:r>
              <a:rPr lang="zh-CN" altLang="en-US" sz="2000" b="0" i="0" dirty="0">
                <a:solidFill>
                  <a:srgbClr val="121212"/>
                </a:solidFill>
                <a:effectLst/>
                <a:latin typeface="-apple-system"/>
              </a:rPr>
              <a:t>开头的</a:t>
            </a:r>
            <a:r>
              <a:rPr lang="en-US" altLang="zh-CN" sz="2000" b="0" i="0" dirty="0">
                <a:solidFill>
                  <a:srgbClr val="121212"/>
                </a:solidFill>
                <a:effectLst/>
                <a:latin typeface="-apple-system"/>
              </a:rPr>
              <a:t>prompt</a:t>
            </a:r>
            <a:r>
              <a:rPr lang="zh-CN" altLang="en-US" sz="2000" b="0" i="0" dirty="0">
                <a:solidFill>
                  <a:srgbClr val="121212"/>
                </a:solidFill>
                <a:effectLst/>
                <a:latin typeface="-apple-system"/>
              </a:rPr>
              <a:t>基于线上</a:t>
            </a:r>
            <a:r>
              <a:rPr lang="en-US" altLang="zh-CN" sz="2000" b="0" i="0" dirty="0">
                <a:solidFill>
                  <a:srgbClr val="121212"/>
                </a:solidFill>
                <a:effectLst/>
                <a:latin typeface="-apple-system"/>
              </a:rPr>
              <a:t>API</a:t>
            </a:r>
            <a:r>
              <a:rPr lang="zh-CN" altLang="en-US" sz="2000" b="0" i="0" dirty="0">
                <a:solidFill>
                  <a:srgbClr val="121212"/>
                </a:solidFill>
                <a:effectLst/>
                <a:latin typeface="-apple-system"/>
              </a:rPr>
              <a:t>请求中的抽样，后面的多轮对话过程按照人工标注的思路开展</a:t>
            </a:r>
          </a:p>
        </p:txBody>
      </p:sp>
      <p:sp>
        <p:nvSpPr>
          <p:cNvPr id="17" name="文本框 16">
            <a:extLst>
              <a:ext uri="{FF2B5EF4-FFF2-40B4-BE49-F238E27FC236}">
                <a16:creationId xmlns:a16="http://schemas.microsoft.com/office/drawing/2014/main" id="{31048753-BC17-3964-82AB-9B3C45A5990F}"/>
              </a:ext>
            </a:extLst>
          </p:cNvPr>
          <p:cNvSpPr txBox="1"/>
          <p:nvPr/>
        </p:nvSpPr>
        <p:spPr>
          <a:xfrm>
            <a:off x="7143750" y="3638718"/>
            <a:ext cx="4935273" cy="2554545"/>
          </a:xfrm>
          <a:prstGeom prst="rect">
            <a:avLst/>
          </a:prstGeom>
          <a:noFill/>
        </p:spPr>
        <p:txBody>
          <a:bodyPr wrap="square">
            <a:spAutoFit/>
          </a:bodyPr>
          <a:lstStyle/>
          <a:p>
            <a:pPr algn="l"/>
            <a:r>
              <a:rPr lang="zh-CN" altLang="en-US" sz="2000" b="1" i="0" dirty="0">
                <a:solidFill>
                  <a:srgbClr val="121212"/>
                </a:solidFill>
                <a:effectLst/>
                <a:latin typeface="-apple-system"/>
              </a:rPr>
              <a:t>回复多样性标注：</a:t>
            </a:r>
            <a:endParaRPr lang="en-US" altLang="zh-CN" sz="2000" b="1" i="0" dirty="0">
              <a:solidFill>
                <a:srgbClr val="121212"/>
              </a:solidFill>
              <a:effectLst/>
              <a:latin typeface="-apple-system"/>
            </a:endParaRPr>
          </a:p>
          <a:p>
            <a:pPr algn="l"/>
            <a:endParaRPr lang="en-US" altLang="zh-CN" sz="2000" b="1" i="0" dirty="0">
              <a:solidFill>
                <a:srgbClr val="121212"/>
              </a:solidFill>
              <a:effectLst/>
              <a:latin typeface="-apple-system"/>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zh-CN" altLang="zh-CN" sz="2000" b="1" i="0" u="none" strike="noStrike" cap="none" normalizeH="0" baseline="0" dirty="0">
                <a:ln>
                  <a:noFill/>
                </a:ln>
                <a:solidFill>
                  <a:schemeClr val="tx1"/>
                </a:solidFill>
                <a:effectLst/>
                <a:latin typeface="Arial" panose="020B0604020202020204" pitchFamily="34" charset="0"/>
              </a:rPr>
              <a:t>follow the instruction</a:t>
            </a: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zh-CN" altLang="zh-CN" sz="2000" b="1" i="0" u="none" strike="noStrike" cap="none" normalizeH="0" baseline="0" dirty="0">
                <a:ln>
                  <a:noFill/>
                </a:ln>
                <a:solidFill>
                  <a:schemeClr val="tx1"/>
                </a:solidFill>
                <a:effectLst/>
                <a:latin typeface="Arial" panose="020B0604020202020204" pitchFamily="34" charset="0"/>
              </a:rPr>
              <a:t>clarify</a:t>
            </a: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zh-CN" altLang="zh-CN" sz="2000" b="1" i="0" u="none" strike="noStrike" cap="none" normalizeH="0" baseline="0" dirty="0">
                <a:ln>
                  <a:noFill/>
                </a:ln>
                <a:solidFill>
                  <a:schemeClr val="tx1"/>
                </a:solidFill>
                <a:effectLst/>
                <a:latin typeface="Arial" panose="020B0604020202020204" pitchFamily="34" charset="0"/>
              </a:rPr>
              <a:t>admit the mistakes</a:t>
            </a: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zh-CN" altLang="zh-CN" sz="2000" b="1" i="0" u="none" strike="noStrike" cap="none" normalizeH="0" baseline="0" dirty="0">
                <a:ln>
                  <a:noFill/>
                </a:ln>
                <a:solidFill>
                  <a:schemeClr val="tx1"/>
                </a:solidFill>
                <a:effectLst/>
                <a:latin typeface="Arial" panose="020B0604020202020204" pitchFamily="34" charset="0"/>
              </a:rPr>
              <a:t>challenge the premise</a:t>
            </a:r>
            <a:endParaRPr kumimoji="0" lang="en-US" altLang="zh-CN" sz="20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zh-CN" altLang="zh-CN" sz="2000" b="1" i="0" u="none" strike="noStrike" cap="none" normalizeH="0" baseline="0" dirty="0">
                <a:ln>
                  <a:noFill/>
                </a:ln>
                <a:solidFill>
                  <a:schemeClr val="tx1"/>
                </a:solidFill>
                <a:effectLst/>
                <a:latin typeface="Arial" panose="020B0604020202020204" pitchFamily="34" charset="0"/>
              </a:rPr>
              <a:t>reject inappropriate requests</a:t>
            </a:r>
            <a:endParaRPr kumimoji="0" lang="zh-CN" altLang="zh-CN" sz="2000" b="0"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endParaRPr lang="zh-CN" altLang="en-US" sz="2000" b="0" i="0" dirty="0">
              <a:solidFill>
                <a:srgbClr val="121212"/>
              </a:solidFill>
              <a:effectLst/>
              <a:latin typeface="-apple-system"/>
            </a:endParaRPr>
          </a:p>
        </p:txBody>
      </p:sp>
      <p:sp>
        <p:nvSpPr>
          <p:cNvPr id="20" name="矩形 19">
            <a:extLst>
              <a:ext uri="{FF2B5EF4-FFF2-40B4-BE49-F238E27FC236}">
                <a16:creationId xmlns:a16="http://schemas.microsoft.com/office/drawing/2014/main" id="{BA9D213C-AC74-407A-AD1B-911A77A6ADFC}"/>
              </a:ext>
            </a:extLst>
          </p:cNvPr>
          <p:cNvSpPr/>
          <p:nvPr/>
        </p:nvSpPr>
        <p:spPr>
          <a:xfrm>
            <a:off x="5284421" y="5402350"/>
            <a:ext cx="1548921" cy="4422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285346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9D68C9-8FBC-5BD4-E555-ECD064D29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641" y="1158607"/>
            <a:ext cx="9028976" cy="4862748"/>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6">
            <a:extLst>
              <a:ext uri="{FF2B5EF4-FFF2-40B4-BE49-F238E27FC236}">
                <a16:creationId xmlns:a16="http://schemas.microsoft.com/office/drawing/2014/main" id="{09115D31-8FDD-8C27-092E-74C62F60ADF6}"/>
              </a:ext>
            </a:extLst>
          </p:cNvPr>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CN"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PPO</a:t>
            </a:r>
            <a:r>
              <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具体算法</a:t>
            </a:r>
          </a:p>
        </p:txBody>
      </p:sp>
      <p:pic>
        <p:nvPicPr>
          <p:cNvPr id="4" name="图片 3">
            <a:extLst>
              <a:ext uri="{FF2B5EF4-FFF2-40B4-BE49-F238E27FC236}">
                <a16:creationId xmlns:a16="http://schemas.microsoft.com/office/drawing/2014/main" id="{1655E239-E905-7BD0-CBA3-AD75F9D0BDCB}"/>
              </a:ext>
            </a:extLst>
          </p:cNvPr>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sp>
        <p:nvSpPr>
          <p:cNvPr id="5" name="文本框 4">
            <a:extLst>
              <a:ext uri="{FF2B5EF4-FFF2-40B4-BE49-F238E27FC236}">
                <a16:creationId xmlns:a16="http://schemas.microsoft.com/office/drawing/2014/main" id="{A7F56CCE-9208-7727-F1A9-B26E796A03D4}"/>
              </a:ext>
            </a:extLst>
          </p:cNvPr>
          <p:cNvSpPr txBox="1"/>
          <p:nvPr/>
        </p:nvSpPr>
        <p:spPr>
          <a:xfrm>
            <a:off x="1140779" y="6550223"/>
            <a:ext cx="9786937" cy="276999"/>
          </a:xfrm>
          <a:prstGeom prst="rect">
            <a:avLst/>
          </a:prstGeom>
          <a:noFill/>
        </p:spPr>
        <p:txBody>
          <a:bodyPr wrap="square">
            <a:spAutoFit/>
          </a:bodyPr>
          <a:lstStyle/>
          <a:p>
            <a:r>
              <a:rPr lang="en-US" altLang="zh-CN" sz="1200" b="0" i="0" dirty="0">
                <a:solidFill>
                  <a:srgbClr val="222222"/>
                </a:solidFill>
                <a:effectLst/>
                <a:latin typeface="Times New Roman" panose="02020603050405020304" pitchFamily="18" charset="0"/>
                <a:cs typeface="Times New Roman" panose="02020603050405020304" pitchFamily="18" charset="0"/>
              </a:rPr>
              <a:t>Schulman, J., Wolski, F., </a:t>
            </a:r>
            <a:r>
              <a:rPr lang="en-US" altLang="zh-CN" sz="1200" b="0" i="0" dirty="0" err="1">
                <a:solidFill>
                  <a:srgbClr val="222222"/>
                </a:solidFill>
                <a:effectLst/>
                <a:latin typeface="Times New Roman" panose="02020603050405020304" pitchFamily="18" charset="0"/>
                <a:cs typeface="Times New Roman" panose="02020603050405020304" pitchFamily="18" charset="0"/>
              </a:rPr>
              <a:t>Dhariwal</a:t>
            </a:r>
            <a:r>
              <a:rPr lang="en-US" altLang="zh-CN" sz="1200" b="0" i="0" dirty="0">
                <a:solidFill>
                  <a:srgbClr val="222222"/>
                </a:solidFill>
                <a:effectLst/>
                <a:latin typeface="Times New Roman" panose="02020603050405020304" pitchFamily="18" charset="0"/>
                <a:cs typeface="Times New Roman" panose="02020603050405020304" pitchFamily="18" charset="0"/>
              </a:rPr>
              <a:t>, P., Radford, A., &amp; </a:t>
            </a:r>
            <a:r>
              <a:rPr lang="en-US" altLang="zh-CN" sz="1200" b="0" i="0" dirty="0" err="1">
                <a:solidFill>
                  <a:srgbClr val="222222"/>
                </a:solidFill>
                <a:effectLst/>
                <a:latin typeface="Times New Roman" panose="02020603050405020304" pitchFamily="18" charset="0"/>
                <a:cs typeface="Times New Roman" panose="02020603050405020304" pitchFamily="18" charset="0"/>
              </a:rPr>
              <a:t>Klimov</a:t>
            </a:r>
            <a:r>
              <a:rPr lang="en-US" altLang="zh-CN" sz="1200" b="0" i="0" dirty="0">
                <a:solidFill>
                  <a:srgbClr val="222222"/>
                </a:solidFill>
                <a:effectLst/>
                <a:latin typeface="Times New Roman" panose="02020603050405020304" pitchFamily="18" charset="0"/>
                <a:cs typeface="Times New Roman" panose="02020603050405020304" pitchFamily="18" charset="0"/>
              </a:rPr>
              <a:t>, O. Proximal policy optimization </a:t>
            </a:r>
            <a:r>
              <a:rPr lang="en-US" altLang="zh-CN" sz="1200" b="0" i="0" dirty="0" err="1">
                <a:solidFill>
                  <a:srgbClr val="222222"/>
                </a:solidFill>
                <a:effectLst/>
                <a:latin typeface="Times New Roman" panose="02020603050405020304" pitchFamily="18" charset="0"/>
                <a:cs typeface="Times New Roman" panose="02020603050405020304" pitchFamily="18" charset="0"/>
              </a:rPr>
              <a:t>algorithms.OPENAI</a:t>
            </a:r>
            <a:r>
              <a:rPr lang="en-US" altLang="zh-CN" sz="1200" b="0" i="0" dirty="0">
                <a:solidFill>
                  <a:srgbClr val="222222"/>
                </a:solidFill>
                <a:effectLst/>
                <a:latin typeface="Times New Roman" panose="02020603050405020304" pitchFamily="18" charset="0"/>
                <a:cs typeface="Times New Roman" panose="02020603050405020304" pitchFamily="18" charset="0"/>
              </a:rPr>
              <a:t>. 2017</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7358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0869" y="2175905"/>
            <a:ext cx="8442215" cy="92333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dirty="0" err="1">
                <a:latin typeface="Times New Roman" panose="02020603050405020304" pitchFamily="18" charset="0"/>
                <a:cs typeface="Times New Roman" panose="02020603050405020304" pitchFamily="18" charset="0"/>
              </a:rPr>
              <a:t>ChatGPT</a:t>
            </a:r>
            <a:r>
              <a:rPr lang="zh-CN" altLang="en-US" sz="5400" dirty="0">
                <a:latin typeface="Times New Roman" panose="02020603050405020304" pitchFamily="18" charset="0"/>
                <a:cs typeface="Times New Roman" panose="02020603050405020304" pitchFamily="18" charset="0"/>
              </a:rPr>
              <a:t>应用案例</a:t>
            </a:r>
            <a:endParaRPr kumimoji="0" lang="zh-CN" altLang="en-US" sz="5400" b="1" i="0" u="none" strike="noStrike" kern="1200" cap="none" spc="0" normalizeH="0" baseline="0" noProof="0" dirty="0">
              <a:ln>
                <a:solidFill>
                  <a:prstClr val="black"/>
                </a:solid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2406717" y="3246951"/>
            <a:ext cx="3052243" cy="108754"/>
          </a:xfrm>
          <a:prstGeom prst="rect">
            <a:avLst/>
          </a:prstGeom>
          <a:solidFill>
            <a:schemeClr val="accent2"/>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p:cNvSpPr/>
          <p:nvPr/>
        </p:nvSpPr>
        <p:spPr>
          <a:xfrm>
            <a:off x="4570142" y="3246951"/>
            <a:ext cx="3052243" cy="108754"/>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p:cNvSpPr/>
          <p:nvPr/>
        </p:nvSpPr>
        <p:spPr>
          <a:xfrm>
            <a:off x="6730142" y="3246951"/>
            <a:ext cx="3052243" cy="108754"/>
          </a:xfrm>
          <a:prstGeom prst="rect">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 name="组合 2">
            <a:extLst>
              <a:ext uri="{FF2B5EF4-FFF2-40B4-BE49-F238E27FC236}">
                <a16:creationId xmlns:a16="http://schemas.microsoft.com/office/drawing/2014/main" id="{012E22C8-BD65-4921-A0EB-7188E48469F9}"/>
              </a:ext>
            </a:extLst>
          </p:cNvPr>
          <p:cNvGrpSpPr/>
          <p:nvPr/>
        </p:nvGrpSpPr>
        <p:grpSpPr>
          <a:xfrm>
            <a:off x="1544028" y="5879092"/>
            <a:ext cx="9099185" cy="981145"/>
            <a:chOff x="20024" y="5879088"/>
            <a:chExt cx="9099185" cy="981145"/>
          </a:xfrm>
        </p:grpSpPr>
        <p:sp>
          <p:nvSpPr>
            <p:cNvPr id="10" name="椭圆 9"/>
            <p:cNvSpPr/>
            <p:nvPr/>
          </p:nvSpPr>
          <p:spPr>
            <a:xfrm>
              <a:off x="20024" y="5947626"/>
              <a:ext cx="693683" cy="69368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椭圆 18"/>
            <p:cNvSpPr/>
            <p:nvPr/>
          </p:nvSpPr>
          <p:spPr>
            <a:xfrm>
              <a:off x="1707837" y="6117163"/>
              <a:ext cx="693683" cy="69368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椭圆 19"/>
            <p:cNvSpPr/>
            <p:nvPr/>
          </p:nvSpPr>
          <p:spPr>
            <a:xfrm>
              <a:off x="3382224" y="6154932"/>
              <a:ext cx="693683" cy="69368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椭圆 20"/>
            <p:cNvSpPr/>
            <p:nvPr/>
          </p:nvSpPr>
          <p:spPr>
            <a:xfrm>
              <a:off x="8425526" y="5912216"/>
              <a:ext cx="693683" cy="69368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椭圆 21"/>
            <p:cNvSpPr/>
            <p:nvPr/>
          </p:nvSpPr>
          <p:spPr>
            <a:xfrm>
              <a:off x="25933" y="5879088"/>
              <a:ext cx="176847" cy="193605"/>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椭圆 22"/>
            <p:cNvSpPr/>
            <p:nvPr/>
          </p:nvSpPr>
          <p:spPr>
            <a:xfrm>
              <a:off x="2945874" y="6495919"/>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椭圆 23"/>
            <p:cNvSpPr/>
            <p:nvPr/>
          </p:nvSpPr>
          <p:spPr>
            <a:xfrm>
              <a:off x="5951167" y="6524504"/>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椭圆 25"/>
            <p:cNvSpPr/>
            <p:nvPr/>
          </p:nvSpPr>
          <p:spPr>
            <a:xfrm>
              <a:off x="1439026" y="6107862"/>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椭圆 26"/>
            <p:cNvSpPr/>
            <p:nvPr/>
          </p:nvSpPr>
          <p:spPr>
            <a:xfrm>
              <a:off x="1073442" y="660078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椭圆 27"/>
            <p:cNvSpPr/>
            <p:nvPr/>
          </p:nvSpPr>
          <p:spPr>
            <a:xfrm>
              <a:off x="2243254" y="6610985"/>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椭圆 28"/>
            <p:cNvSpPr/>
            <p:nvPr/>
          </p:nvSpPr>
          <p:spPr>
            <a:xfrm>
              <a:off x="4057560" y="6687270"/>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椭圆 29"/>
            <p:cNvSpPr/>
            <p:nvPr/>
          </p:nvSpPr>
          <p:spPr>
            <a:xfrm>
              <a:off x="6282858" y="6194711"/>
              <a:ext cx="172963" cy="17296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椭圆 30"/>
            <p:cNvSpPr/>
            <p:nvPr/>
          </p:nvSpPr>
          <p:spPr>
            <a:xfrm>
              <a:off x="7326569" y="6662551"/>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椭圆 31"/>
            <p:cNvSpPr/>
            <p:nvPr/>
          </p:nvSpPr>
          <p:spPr>
            <a:xfrm>
              <a:off x="7807234" y="6367674"/>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椭圆 32"/>
            <p:cNvSpPr/>
            <p:nvPr/>
          </p:nvSpPr>
          <p:spPr>
            <a:xfrm>
              <a:off x="8926139" y="5882386"/>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椭圆 33"/>
            <p:cNvSpPr/>
            <p:nvPr/>
          </p:nvSpPr>
          <p:spPr>
            <a:xfrm>
              <a:off x="4438233" y="6284154"/>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椭圆 34"/>
            <p:cNvSpPr/>
            <p:nvPr/>
          </p:nvSpPr>
          <p:spPr>
            <a:xfrm>
              <a:off x="2702536" y="6273681"/>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椭圆 35"/>
            <p:cNvSpPr/>
            <p:nvPr/>
          </p:nvSpPr>
          <p:spPr>
            <a:xfrm>
              <a:off x="3297132" y="6278735"/>
              <a:ext cx="88940" cy="88940"/>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椭圆 36"/>
            <p:cNvSpPr/>
            <p:nvPr/>
          </p:nvSpPr>
          <p:spPr>
            <a:xfrm>
              <a:off x="703266" y="6201439"/>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椭圆 37"/>
            <p:cNvSpPr/>
            <p:nvPr/>
          </p:nvSpPr>
          <p:spPr>
            <a:xfrm>
              <a:off x="4670503" y="6559421"/>
              <a:ext cx="276093" cy="27609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椭圆 38"/>
            <p:cNvSpPr/>
            <p:nvPr/>
          </p:nvSpPr>
          <p:spPr>
            <a:xfrm>
              <a:off x="4162487" y="6658610"/>
              <a:ext cx="88940" cy="88940"/>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椭圆 39"/>
            <p:cNvSpPr/>
            <p:nvPr/>
          </p:nvSpPr>
          <p:spPr>
            <a:xfrm>
              <a:off x="8016043" y="6072693"/>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椭圆 40"/>
            <p:cNvSpPr/>
            <p:nvPr/>
          </p:nvSpPr>
          <p:spPr>
            <a:xfrm>
              <a:off x="7753564" y="6072693"/>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椭圆 41"/>
            <p:cNvSpPr/>
            <p:nvPr/>
          </p:nvSpPr>
          <p:spPr>
            <a:xfrm>
              <a:off x="6761578" y="6080068"/>
              <a:ext cx="693683" cy="69368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椭圆 42"/>
            <p:cNvSpPr/>
            <p:nvPr/>
          </p:nvSpPr>
          <p:spPr>
            <a:xfrm>
              <a:off x="5063324" y="6162624"/>
              <a:ext cx="693683" cy="69368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椭圆 44">
              <a:extLst>
                <a:ext uri="{FF2B5EF4-FFF2-40B4-BE49-F238E27FC236}">
                  <a16:creationId xmlns:a16="http://schemas.microsoft.com/office/drawing/2014/main" id="{7E0B53D4-A045-49A9-8C8C-9DF4005A4331}"/>
                </a:ext>
              </a:extLst>
            </p:cNvPr>
            <p:cNvSpPr/>
            <p:nvPr/>
          </p:nvSpPr>
          <p:spPr>
            <a:xfrm>
              <a:off x="8459832" y="649591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椭圆 45">
              <a:extLst>
                <a:ext uri="{FF2B5EF4-FFF2-40B4-BE49-F238E27FC236}">
                  <a16:creationId xmlns:a16="http://schemas.microsoft.com/office/drawing/2014/main" id="{1421E884-A45D-45A8-A44C-CE8BF982BBAE}"/>
                </a:ext>
              </a:extLst>
            </p:cNvPr>
            <p:cNvSpPr/>
            <p:nvPr/>
          </p:nvSpPr>
          <p:spPr>
            <a:xfrm>
              <a:off x="5614304" y="6546862"/>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椭圆 46">
              <a:extLst>
                <a:ext uri="{FF2B5EF4-FFF2-40B4-BE49-F238E27FC236}">
                  <a16:creationId xmlns:a16="http://schemas.microsoft.com/office/drawing/2014/main" id="{12AC8208-B3C9-4DE5-89F0-C20C2331F9F9}"/>
                </a:ext>
              </a:extLst>
            </p:cNvPr>
            <p:cNvSpPr/>
            <p:nvPr/>
          </p:nvSpPr>
          <p:spPr>
            <a:xfrm>
              <a:off x="8912228" y="6641727"/>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椭圆 47">
              <a:extLst>
                <a:ext uri="{FF2B5EF4-FFF2-40B4-BE49-F238E27FC236}">
                  <a16:creationId xmlns:a16="http://schemas.microsoft.com/office/drawing/2014/main" id="{1E937E1C-86D2-4330-B571-18DB8B748DA9}"/>
                </a:ext>
              </a:extLst>
            </p:cNvPr>
            <p:cNvSpPr/>
            <p:nvPr/>
          </p:nvSpPr>
          <p:spPr>
            <a:xfrm>
              <a:off x="48253" y="6524503"/>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椭圆 48">
              <a:extLst>
                <a:ext uri="{FF2B5EF4-FFF2-40B4-BE49-F238E27FC236}">
                  <a16:creationId xmlns:a16="http://schemas.microsoft.com/office/drawing/2014/main" id="{0D533017-1795-404B-9587-6292AFCE106D}"/>
                </a:ext>
              </a:extLst>
            </p:cNvPr>
            <p:cNvSpPr/>
            <p:nvPr/>
          </p:nvSpPr>
          <p:spPr>
            <a:xfrm>
              <a:off x="2262414" y="6236896"/>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椭圆 50">
              <a:extLst>
                <a:ext uri="{FF2B5EF4-FFF2-40B4-BE49-F238E27FC236}">
                  <a16:creationId xmlns:a16="http://schemas.microsoft.com/office/drawing/2014/main" id="{7584CB61-2A79-438B-B2AB-7E148F2D2297}"/>
                </a:ext>
              </a:extLst>
            </p:cNvPr>
            <p:cNvSpPr/>
            <p:nvPr/>
          </p:nvSpPr>
          <p:spPr>
            <a:xfrm>
              <a:off x="4890361" y="6479165"/>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3414033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0869" y="2364871"/>
            <a:ext cx="8442215" cy="1015663"/>
          </a:xfrm>
          <a:prstGeom prst="rect">
            <a:avLst/>
          </a:prstGeom>
          <a:noFill/>
        </p:spPr>
        <p:txBody>
          <a:bodyPr wrap="square" lIns="91440" tIns="45720" rIns="91440" bIns="45720">
            <a:spAutoFit/>
          </a:bodyPr>
          <a:lstStyle/>
          <a:p>
            <a:pPr algn="ctr"/>
            <a:r>
              <a:rPr lang="en-US" altLang="zh-CN" sz="6000" dirty="0">
                <a:latin typeface="Times New Roman" panose="02020603050405020304" pitchFamily="18" charset="0"/>
                <a:cs typeface="Times New Roman" panose="02020603050405020304" pitchFamily="18" charset="0"/>
              </a:rPr>
              <a:t>GPT-1, GPT-2 &amp; GPT-3</a:t>
            </a:r>
          </a:p>
        </p:txBody>
      </p:sp>
      <p:sp>
        <p:nvSpPr>
          <p:cNvPr id="15" name="矩形 14"/>
          <p:cNvSpPr/>
          <p:nvPr/>
        </p:nvSpPr>
        <p:spPr>
          <a:xfrm>
            <a:off x="2406717" y="3442402"/>
            <a:ext cx="3052243" cy="108754"/>
          </a:xfrm>
          <a:prstGeom prst="rect">
            <a:avLst/>
          </a:prstGeom>
          <a:solidFill>
            <a:schemeClr val="accent2"/>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p:cNvSpPr/>
          <p:nvPr/>
        </p:nvSpPr>
        <p:spPr>
          <a:xfrm>
            <a:off x="4570142" y="3442402"/>
            <a:ext cx="3052243" cy="108754"/>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p:cNvSpPr/>
          <p:nvPr/>
        </p:nvSpPr>
        <p:spPr>
          <a:xfrm>
            <a:off x="6730142" y="3442402"/>
            <a:ext cx="3052243" cy="108754"/>
          </a:xfrm>
          <a:prstGeom prst="rect">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 name="组合 2">
            <a:extLst>
              <a:ext uri="{FF2B5EF4-FFF2-40B4-BE49-F238E27FC236}">
                <a16:creationId xmlns:a16="http://schemas.microsoft.com/office/drawing/2014/main" id="{012E22C8-BD65-4921-A0EB-7188E48469F9}"/>
              </a:ext>
            </a:extLst>
          </p:cNvPr>
          <p:cNvGrpSpPr/>
          <p:nvPr/>
        </p:nvGrpSpPr>
        <p:grpSpPr>
          <a:xfrm>
            <a:off x="1544028" y="5879092"/>
            <a:ext cx="9099185" cy="981145"/>
            <a:chOff x="20024" y="5879088"/>
            <a:chExt cx="9099185" cy="981145"/>
          </a:xfrm>
        </p:grpSpPr>
        <p:sp>
          <p:nvSpPr>
            <p:cNvPr id="10" name="椭圆 9"/>
            <p:cNvSpPr/>
            <p:nvPr/>
          </p:nvSpPr>
          <p:spPr>
            <a:xfrm>
              <a:off x="20024" y="5947626"/>
              <a:ext cx="693683" cy="69368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椭圆 18"/>
            <p:cNvSpPr/>
            <p:nvPr/>
          </p:nvSpPr>
          <p:spPr>
            <a:xfrm>
              <a:off x="1707837" y="6117163"/>
              <a:ext cx="693683" cy="69368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椭圆 19"/>
            <p:cNvSpPr/>
            <p:nvPr/>
          </p:nvSpPr>
          <p:spPr>
            <a:xfrm>
              <a:off x="3382224" y="6154932"/>
              <a:ext cx="693683" cy="69368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椭圆 20"/>
            <p:cNvSpPr/>
            <p:nvPr/>
          </p:nvSpPr>
          <p:spPr>
            <a:xfrm>
              <a:off x="8425526" y="5912216"/>
              <a:ext cx="693683" cy="69368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椭圆 21"/>
            <p:cNvSpPr/>
            <p:nvPr/>
          </p:nvSpPr>
          <p:spPr>
            <a:xfrm>
              <a:off x="25933" y="5879088"/>
              <a:ext cx="176847" cy="193605"/>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椭圆 22"/>
            <p:cNvSpPr/>
            <p:nvPr/>
          </p:nvSpPr>
          <p:spPr>
            <a:xfrm>
              <a:off x="2945874" y="6495919"/>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椭圆 23"/>
            <p:cNvSpPr/>
            <p:nvPr/>
          </p:nvSpPr>
          <p:spPr>
            <a:xfrm>
              <a:off x="5951167" y="6524504"/>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椭圆 25"/>
            <p:cNvSpPr/>
            <p:nvPr/>
          </p:nvSpPr>
          <p:spPr>
            <a:xfrm>
              <a:off x="1439026" y="6107862"/>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椭圆 26"/>
            <p:cNvSpPr/>
            <p:nvPr/>
          </p:nvSpPr>
          <p:spPr>
            <a:xfrm>
              <a:off x="1073442" y="660078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椭圆 27"/>
            <p:cNvSpPr/>
            <p:nvPr/>
          </p:nvSpPr>
          <p:spPr>
            <a:xfrm>
              <a:off x="2243254" y="6610985"/>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椭圆 28"/>
            <p:cNvSpPr/>
            <p:nvPr/>
          </p:nvSpPr>
          <p:spPr>
            <a:xfrm>
              <a:off x="4057560" y="6687270"/>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椭圆 29"/>
            <p:cNvSpPr/>
            <p:nvPr/>
          </p:nvSpPr>
          <p:spPr>
            <a:xfrm>
              <a:off x="6282858" y="6194711"/>
              <a:ext cx="172963" cy="17296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椭圆 30"/>
            <p:cNvSpPr/>
            <p:nvPr/>
          </p:nvSpPr>
          <p:spPr>
            <a:xfrm>
              <a:off x="7326569" y="6662551"/>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椭圆 31"/>
            <p:cNvSpPr/>
            <p:nvPr/>
          </p:nvSpPr>
          <p:spPr>
            <a:xfrm>
              <a:off x="7807234" y="6367674"/>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椭圆 32"/>
            <p:cNvSpPr/>
            <p:nvPr/>
          </p:nvSpPr>
          <p:spPr>
            <a:xfrm>
              <a:off x="8926139" y="5882386"/>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椭圆 33"/>
            <p:cNvSpPr/>
            <p:nvPr/>
          </p:nvSpPr>
          <p:spPr>
            <a:xfrm>
              <a:off x="4438233" y="6284154"/>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椭圆 34"/>
            <p:cNvSpPr/>
            <p:nvPr/>
          </p:nvSpPr>
          <p:spPr>
            <a:xfrm>
              <a:off x="2702536" y="6273681"/>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椭圆 35"/>
            <p:cNvSpPr/>
            <p:nvPr/>
          </p:nvSpPr>
          <p:spPr>
            <a:xfrm>
              <a:off x="3297132" y="6278735"/>
              <a:ext cx="88940" cy="88940"/>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椭圆 36"/>
            <p:cNvSpPr/>
            <p:nvPr/>
          </p:nvSpPr>
          <p:spPr>
            <a:xfrm>
              <a:off x="703266" y="6201439"/>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椭圆 37"/>
            <p:cNvSpPr/>
            <p:nvPr/>
          </p:nvSpPr>
          <p:spPr>
            <a:xfrm>
              <a:off x="4670503" y="6559421"/>
              <a:ext cx="276093" cy="27609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椭圆 38"/>
            <p:cNvSpPr/>
            <p:nvPr/>
          </p:nvSpPr>
          <p:spPr>
            <a:xfrm>
              <a:off x="4162487" y="6658610"/>
              <a:ext cx="88940" cy="88940"/>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椭圆 39"/>
            <p:cNvSpPr/>
            <p:nvPr/>
          </p:nvSpPr>
          <p:spPr>
            <a:xfrm>
              <a:off x="8016043" y="6072693"/>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椭圆 40"/>
            <p:cNvSpPr/>
            <p:nvPr/>
          </p:nvSpPr>
          <p:spPr>
            <a:xfrm>
              <a:off x="7753564" y="6072693"/>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椭圆 41"/>
            <p:cNvSpPr/>
            <p:nvPr/>
          </p:nvSpPr>
          <p:spPr>
            <a:xfrm>
              <a:off x="6761578" y="6080068"/>
              <a:ext cx="693683" cy="69368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椭圆 42"/>
            <p:cNvSpPr/>
            <p:nvPr/>
          </p:nvSpPr>
          <p:spPr>
            <a:xfrm>
              <a:off x="5063324" y="6162624"/>
              <a:ext cx="693683" cy="69368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椭圆 44">
              <a:extLst>
                <a:ext uri="{FF2B5EF4-FFF2-40B4-BE49-F238E27FC236}">
                  <a16:creationId xmlns:a16="http://schemas.microsoft.com/office/drawing/2014/main" id="{7E0B53D4-A045-49A9-8C8C-9DF4005A4331}"/>
                </a:ext>
              </a:extLst>
            </p:cNvPr>
            <p:cNvSpPr/>
            <p:nvPr/>
          </p:nvSpPr>
          <p:spPr>
            <a:xfrm>
              <a:off x="8459832" y="649591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椭圆 45">
              <a:extLst>
                <a:ext uri="{FF2B5EF4-FFF2-40B4-BE49-F238E27FC236}">
                  <a16:creationId xmlns:a16="http://schemas.microsoft.com/office/drawing/2014/main" id="{1421E884-A45D-45A8-A44C-CE8BF982BBAE}"/>
                </a:ext>
              </a:extLst>
            </p:cNvPr>
            <p:cNvSpPr/>
            <p:nvPr/>
          </p:nvSpPr>
          <p:spPr>
            <a:xfrm>
              <a:off x="5614304" y="6546862"/>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椭圆 46">
              <a:extLst>
                <a:ext uri="{FF2B5EF4-FFF2-40B4-BE49-F238E27FC236}">
                  <a16:creationId xmlns:a16="http://schemas.microsoft.com/office/drawing/2014/main" id="{12AC8208-B3C9-4DE5-89F0-C20C2331F9F9}"/>
                </a:ext>
              </a:extLst>
            </p:cNvPr>
            <p:cNvSpPr/>
            <p:nvPr/>
          </p:nvSpPr>
          <p:spPr>
            <a:xfrm>
              <a:off x="8912228" y="6641727"/>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椭圆 47">
              <a:extLst>
                <a:ext uri="{FF2B5EF4-FFF2-40B4-BE49-F238E27FC236}">
                  <a16:creationId xmlns:a16="http://schemas.microsoft.com/office/drawing/2014/main" id="{1E937E1C-86D2-4330-B571-18DB8B748DA9}"/>
                </a:ext>
              </a:extLst>
            </p:cNvPr>
            <p:cNvSpPr/>
            <p:nvPr/>
          </p:nvSpPr>
          <p:spPr>
            <a:xfrm>
              <a:off x="48253" y="6524503"/>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椭圆 48">
              <a:extLst>
                <a:ext uri="{FF2B5EF4-FFF2-40B4-BE49-F238E27FC236}">
                  <a16:creationId xmlns:a16="http://schemas.microsoft.com/office/drawing/2014/main" id="{0D533017-1795-404B-9587-6292AFCE106D}"/>
                </a:ext>
              </a:extLst>
            </p:cNvPr>
            <p:cNvSpPr/>
            <p:nvPr/>
          </p:nvSpPr>
          <p:spPr>
            <a:xfrm>
              <a:off x="2262414" y="6236896"/>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椭圆 50">
              <a:extLst>
                <a:ext uri="{FF2B5EF4-FFF2-40B4-BE49-F238E27FC236}">
                  <a16:creationId xmlns:a16="http://schemas.microsoft.com/office/drawing/2014/main" id="{7584CB61-2A79-438B-B2AB-7E148F2D2297}"/>
                </a:ext>
              </a:extLst>
            </p:cNvPr>
            <p:cNvSpPr/>
            <p:nvPr/>
          </p:nvSpPr>
          <p:spPr>
            <a:xfrm>
              <a:off x="4890361" y="6479165"/>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2732830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8918522"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科技巨头不断下注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AI</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行业</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带动新一轮</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AI</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发展浪潮</a:t>
            </a:r>
            <a:endParaRPr kumimoji="0" lang="zh-CN" altLang="en-US" sz="2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3" name="矩形 2">
            <a:extLst>
              <a:ext uri="{FF2B5EF4-FFF2-40B4-BE49-F238E27FC236}">
                <a16:creationId xmlns:a16="http://schemas.microsoft.com/office/drawing/2014/main" id="{2B23C626-D008-9367-6B67-C5FEB7E858D6}"/>
              </a:ext>
            </a:extLst>
          </p:cNvPr>
          <p:cNvSpPr/>
          <p:nvPr/>
        </p:nvSpPr>
        <p:spPr>
          <a:xfrm>
            <a:off x="706674" y="1058186"/>
            <a:ext cx="11060430" cy="437877"/>
          </a:xfrm>
          <a:prstGeom prst="rect">
            <a:avLst/>
          </a:prstGeom>
        </p:spPr>
        <p:txBody>
          <a:bodyPr wrap="square">
            <a:spAutoFit/>
          </a:bodyPr>
          <a:lstStyle/>
          <a:p>
            <a:pPr marL="342900" indent="-342900" defTabSz="977900">
              <a:lnSpc>
                <a:spcPct val="125000"/>
              </a:lnSpc>
              <a:spcAft>
                <a:spcPts val="0"/>
              </a:spcAft>
              <a:buClr>
                <a:schemeClr val="accent1"/>
              </a:buClr>
              <a:buFont typeface="Wingdings" panose="05000000000000000000" pitchFamily="2" charset="2"/>
              <a:buChar char="n"/>
            </a:pP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2023</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年初，微软和谷歌等公司均宣布裁员计划，但都加大了在</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AI</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行业的投入</a:t>
            </a:r>
            <a:endParaRPr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7" name="组合 36">
            <a:extLst>
              <a:ext uri="{FF2B5EF4-FFF2-40B4-BE49-F238E27FC236}">
                <a16:creationId xmlns:a16="http://schemas.microsoft.com/office/drawing/2014/main" id="{2F753D78-2753-3198-3EC7-2FD98F8C76F2}"/>
              </a:ext>
            </a:extLst>
          </p:cNvPr>
          <p:cNvGrpSpPr/>
          <p:nvPr/>
        </p:nvGrpSpPr>
        <p:grpSpPr>
          <a:xfrm>
            <a:off x="233537" y="1488602"/>
            <a:ext cx="11736328" cy="5226412"/>
            <a:chOff x="562700" y="1474511"/>
            <a:chExt cx="11736328" cy="5226412"/>
          </a:xfrm>
        </p:grpSpPr>
        <p:sp>
          <p:nvSpPr>
            <p:cNvPr id="9" name="文本框 8">
              <a:extLst>
                <a:ext uri="{FF2B5EF4-FFF2-40B4-BE49-F238E27FC236}">
                  <a16:creationId xmlns:a16="http://schemas.microsoft.com/office/drawing/2014/main" id="{04B602A6-4572-9BD5-F0DD-7070C2A5C68F}"/>
                </a:ext>
              </a:extLst>
            </p:cNvPr>
            <p:cNvSpPr txBox="1"/>
            <p:nvPr/>
          </p:nvSpPr>
          <p:spPr>
            <a:xfrm>
              <a:off x="1803250" y="1474511"/>
              <a:ext cx="9074787" cy="1077218"/>
            </a:xfrm>
            <a:prstGeom prst="rect">
              <a:avLst/>
            </a:prstGeom>
            <a:noFill/>
          </p:spPr>
          <p:txBody>
            <a:bodyPr wrap="square">
              <a:spAutoFit/>
            </a:bodyPr>
            <a:lstStyle/>
            <a:p>
              <a:pPr marL="285750" indent="-285750">
                <a:buFont typeface="Wingdings" panose="05000000000000000000" pitchFamily="2" charset="2"/>
                <a:buChar char="ü"/>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日，微软宣布将于</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月底前在全球裁员</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万人，约占公司员工总数的</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p>
            <a:p>
              <a:pPr marL="285750" indent="-285750">
                <a:buFont typeface="Wingdings" panose="05000000000000000000" pitchFamily="2" charset="2"/>
                <a:buChar char="ü"/>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23</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日，微软宣布对</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创建者 </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OpenAl</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进行第三轮投资，将向</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OpenAI</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进行为期多年金额达数十亿美元的投资，以加速其在人工智能领域的技术突破</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ü"/>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日，发布首款 </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版必应搜索与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Edge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浏览器，未来几周将向数百万用户开放</a:t>
              </a:r>
            </a:p>
          </p:txBody>
        </p:sp>
        <p:sp>
          <p:nvSpPr>
            <p:cNvPr id="2" name="文本框 1">
              <a:extLst>
                <a:ext uri="{FF2B5EF4-FFF2-40B4-BE49-F238E27FC236}">
                  <a16:creationId xmlns:a16="http://schemas.microsoft.com/office/drawing/2014/main" id="{4EA7F7F9-6724-31F2-D033-2602FB635EDA}"/>
                </a:ext>
              </a:extLst>
            </p:cNvPr>
            <p:cNvSpPr txBox="1"/>
            <p:nvPr/>
          </p:nvSpPr>
          <p:spPr>
            <a:xfrm>
              <a:off x="1810219" y="2566631"/>
              <a:ext cx="9038044" cy="1077218"/>
            </a:xfrm>
            <a:prstGeom prst="rect">
              <a:avLst/>
            </a:prstGeom>
            <a:noFill/>
          </p:spPr>
          <p:txBody>
            <a:bodyPr wrap="square">
              <a:spAutoFit/>
            </a:bodyPr>
            <a:lstStyle>
              <a:defPPr>
                <a:defRPr lang="zh-CN"/>
              </a:defPPr>
              <a:lvl1pPr marL="285750" indent="-285750">
                <a:buFont typeface="Wingdings" panose="05000000000000000000" pitchFamily="2" charset="2"/>
                <a:buChar char="ü"/>
                <a:defRPr sz="1200">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sz="1600" dirty="0"/>
                <a:t>1</a:t>
              </a:r>
              <a:r>
                <a:rPr lang="zh-CN" altLang="en-US" sz="1600" dirty="0"/>
                <a:t>月</a:t>
              </a:r>
              <a:r>
                <a:rPr lang="en-US" altLang="zh-CN" sz="1600" dirty="0"/>
                <a:t>20</a:t>
              </a:r>
              <a:r>
                <a:rPr lang="zh-CN" altLang="en-US" sz="1600" dirty="0"/>
                <a:t>日，谷歌母公司</a:t>
              </a:r>
              <a:r>
                <a:rPr lang="en-US" altLang="zh-CN" sz="1600" dirty="0"/>
                <a:t>Alphabet</a:t>
              </a:r>
              <a:r>
                <a:rPr lang="zh-CN" altLang="en-US" sz="1600" dirty="0"/>
                <a:t>宣布将裁员约</a:t>
              </a:r>
              <a:r>
                <a:rPr lang="en-US" altLang="zh-CN" sz="1600" dirty="0"/>
                <a:t>1.2</a:t>
              </a:r>
              <a:r>
                <a:rPr lang="zh-CN" altLang="en-US" sz="1600" dirty="0"/>
                <a:t>万人，占公司员工总数的</a:t>
              </a:r>
              <a:r>
                <a:rPr lang="en-US" altLang="zh-CN" sz="1600" dirty="0"/>
                <a:t>6%</a:t>
              </a:r>
              <a:r>
                <a:rPr lang="zh-CN" altLang="en-US" sz="1600" dirty="0"/>
                <a:t>以上，同时公司</a:t>
              </a:r>
              <a:r>
                <a:rPr lang="en-US" altLang="zh-CN" sz="1600" dirty="0"/>
                <a:t>CEO</a:t>
              </a:r>
              <a:r>
                <a:rPr lang="zh-CN" altLang="en-US" sz="1600" dirty="0"/>
                <a:t>表示，公司将会进一步聚焦</a:t>
              </a:r>
              <a:r>
                <a:rPr lang="en-US" altLang="zh-CN" sz="1600" dirty="0"/>
                <a:t>AI</a:t>
              </a:r>
              <a:r>
                <a:rPr lang="zh-CN" altLang="en-US" sz="1600" dirty="0"/>
                <a:t>技术核心业务的研发投入</a:t>
              </a:r>
              <a:endParaRPr lang="en-US" altLang="zh-CN" sz="1600" dirty="0"/>
            </a:p>
            <a:p>
              <a:r>
                <a:rPr lang="en-US" altLang="zh-CN" sz="1600" dirty="0"/>
                <a:t>2</a:t>
              </a:r>
              <a:r>
                <a:rPr lang="zh-CN" altLang="en-US" sz="1600" dirty="0"/>
                <a:t>月</a:t>
              </a:r>
              <a:r>
                <a:rPr lang="en-US" altLang="zh-CN" sz="1600" dirty="0"/>
                <a:t>4</a:t>
              </a:r>
              <a:r>
                <a:rPr lang="zh-CN" altLang="en-US" sz="1600" dirty="0"/>
                <a:t>日，谷歌注资</a:t>
              </a:r>
              <a:r>
                <a:rPr lang="en-US" altLang="zh-CN" sz="1600" dirty="0"/>
                <a:t>3</a:t>
              </a:r>
              <a:r>
                <a:rPr lang="zh-CN" altLang="en-US" sz="1600" dirty="0"/>
                <a:t>亿美元投资</a:t>
              </a:r>
              <a:r>
                <a:rPr lang="en-US" altLang="zh-CN" sz="1600" dirty="0" err="1"/>
                <a:t>ChatGPT</a:t>
              </a:r>
              <a:r>
                <a:rPr lang="zh-CN" altLang="en-US" sz="1600" dirty="0"/>
                <a:t>竞品</a:t>
              </a:r>
              <a:r>
                <a:rPr lang="en-US" altLang="zh-CN" sz="1600" dirty="0"/>
                <a:t>Anthropic</a:t>
              </a:r>
              <a:r>
                <a:rPr lang="zh-CN" altLang="en-US" sz="1600" dirty="0"/>
                <a:t>，和</a:t>
              </a:r>
              <a:r>
                <a:rPr lang="en-US" altLang="zh-CN" sz="1600" dirty="0"/>
                <a:t>Open AI-</a:t>
              </a:r>
              <a:r>
                <a:rPr lang="zh-CN" altLang="en-US" sz="1600" dirty="0"/>
                <a:t>样，</a:t>
              </a:r>
              <a:endParaRPr lang="en-US" altLang="zh-CN" sz="1600" dirty="0"/>
            </a:p>
            <a:p>
              <a:r>
                <a:rPr lang="en-US" altLang="zh-CN" sz="1600" dirty="0"/>
                <a:t>2 </a:t>
              </a:r>
              <a:r>
                <a:rPr lang="zh-CN" altLang="en-US" sz="1600" dirty="0"/>
                <a:t>月 </a:t>
              </a:r>
              <a:r>
                <a:rPr lang="en-US" altLang="zh-CN" sz="1600" dirty="0"/>
                <a:t>6 </a:t>
              </a:r>
              <a:r>
                <a:rPr lang="zh-CN" altLang="en-US" sz="1600" dirty="0"/>
                <a:t>日，谷歌公布了自己的人工智能聊天机器人 </a:t>
              </a:r>
              <a:r>
                <a:rPr lang="en-US" altLang="zh-CN" sz="1600" dirty="0"/>
                <a:t>Bard</a:t>
              </a:r>
              <a:endParaRPr lang="zh-CN" altLang="en-US" sz="1600" dirty="0"/>
            </a:p>
          </p:txBody>
        </p:sp>
        <p:pic>
          <p:nvPicPr>
            <p:cNvPr id="4" name="图片 3">
              <a:extLst>
                <a:ext uri="{FF2B5EF4-FFF2-40B4-BE49-F238E27FC236}">
                  <a16:creationId xmlns:a16="http://schemas.microsoft.com/office/drawing/2014/main" id="{B6210E25-1B91-9949-D3F5-26C9EFB6A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8263" y="1551469"/>
              <a:ext cx="1439362" cy="824063"/>
            </a:xfrm>
            <a:prstGeom prst="rect">
              <a:avLst/>
            </a:prstGeom>
          </p:spPr>
        </p:pic>
        <p:pic>
          <p:nvPicPr>
            <p:cNvPr id="5" name="图片 4">
              <a:extLst>
                <a:ext uri="{FF2B5EF4-FFF2-40B4-BE49-F238E27FC236}">
                  <a16:creationId xmlns:a16="http://schemas.microsoft.com/office/drawing/2014/main" id="{53D55E67-3B5A-F995-7315-97BB34981C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6409" y="2764621"/>
              <a:ext cx="1402619" cy="778015"/>
            </a:xfrm>
            <a:prstGeom prst="rect">
              <a:avLst/>
            </a:prstGeom>
          </p:spPr>
        </p:pic>
        <p:sp>
          <p:nvSpPr>
            <p:cNvPr id="6" name="文本框 5">
              <a:extLst>
                <a:ext uri="{FF2B5EF4-FFF2-40B4-BE49-F238E27FC236}">
                  <a16:creationId xmlns:a16="http://schemas.microsoft.com/office/drawing/2014/main" id="{A620F23C-0B6A-FDA1-B6F0-5D0C035DE7D2}"/>
                </a:ext>
              </a:extLst>
            </p:cNvPr>
            <p:cNvSpPr txBox="1"/>
            <p:nvPr/>
          </p:nvSpPr>
          <p:spPr>
            <a:xfrm>
              <a:off x="1821621" y="3871892"/>
              <a:ext cx="8924081" cy="830997"/>
            </a:xfrm>
            <a:prstGeom prst="rect">
              <a:avLst/>
            </a:prstGeom>
            <a:noFill/>
          </p:spPr>
          <p:txBody>
            <a:bodyPr wrap="square">
              <a:spAutoFit/>
            </a:bodyPr>
            <a:lstStyle>
              <a:defPPr>
                <a:defRPr lang="zh-CN"/>
              </a:defPPr>
              <a:lvl1pPr marL="285750" indent="-285750">
                <a:buFont typeface="Wingdings" panose="05000000000000000000" pitchFamily="2" charset="2"/>
                <a:buChar char="ü"/>
                <a:defRPr sz="1200">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sz="1600" dirty="0"/>
                <a:t>1</a:t>
              </a:r>
              <a:r>
                <a:rPr lang="zh-CN" altLang="en-US" sz="1600" dirty="0"/>
                <a:t>月</a:t>
              </a:r>
              <a:r>
                <a:rPr lang="en-US" altLang="zh-CN" sz="1600" dirty="0"/>
                <a:t>10</a:t>
              </a:r>
              <a:r>
                <a:rPr lang="zh-CN" altLang="en-US" sz="1600" dirty="0"/>
                <a:t>日，百度宣布将升级百度搜索的“生成式搜索”能力，智能解答用户的搜索提问</a:t>
              </a:r>
              <a:r>
                <a:rPr lang="en-US" altLang="zh-CN" sz="1600" dirty="0"/>
                <a:t>:</a:t>
              </a:r>
            </a:p>
            <a:p>
              <a:r>
                <a:rPr lang="en-US" altLang="zh-CN" sz="1600" dirty="0"/>
                <a:t>2</a:t>
              </a:r>
              <a:r>
                <a:rPr lang="zh-CN" altLang="en-US" sz="1600" dirty="0"/>
                <a:t>月</a:t>
              </a:r>
              <a:r>
                <a:rPr lang="en-US" altLang="zh-CN" sz="1600" dirty="0"/>
                <a:t>7</a:t>
              </a:r>
              <a:r>
                <a:rPr lang="zh-CN" altLang="en-US" sz="1600" dirty="0"/>
                <a:t>日，百度宣布将在</a:t>
              </a:r>
              <a:r>
                <a:rPr lang="en-US" altLang="zh-CN" sz="1600" dirty="0"/>
                <a:t>3</a:t>
              </a:r>
              <a:r>
                <a:rPr lang="zh-CN" altLang="en-US" sz="1600" dirty="0"/>
                <a:t>月份完成其</a:t>
              </a:r>
              <a:r>
                <a:rPr lang="en-US" altLang="zh-CN" sz="1600" dirty="0" err="1"/>
                <a:t>ChatGPT</a:t>
              </a:r>
              <a:r>
                <a:rPr lang="zh-CN" altLang="en-US" sz="1600" dirty="0"/>
                <a:t>产品的内测，面向公众开放，该项目名字为文心一言 </a:t>
              </a:r>
              <a:r>
                <a:rPr lang="en-US" altLang="zh-CN" sz="1600" dirty="0"/>
                <a:t>(ERNIE Bot)</a:t>
              </a:r>
            </a:p>
          </p:txBody>
        </p:sp>
        <p:sp>
          <p:nvSpPr>
            <p:cNvPr id="8" name="文本框 7">
              <a:extLst>
                <a:ext uri="{FF2B5EF4-FFF2-40B4-BE49-F238E27FC236}">
                  <a16:creationId xmlns:a16="http://schemas.microsoft.com/office/drawing/2014/main" id="{CD48EB78-26F8-757B-CC86-9F959919926F}"/>
                </a:ext>
              </a:extLst>
            </p:cNvPr>
            <p:cNvSpPr txBox="1"/>
            <p:nvPr/>
          </p:nvSpPr>
          <p:spPr>
            <a:xfrm>
              <a:off x="1853913" y="4843034"/>
              <a:ext cx="8244090" cy="338554"/>
            </a:xfrm>
            <a:prstGeom prst="rect">
              <a:avLst/>
            </a:prstGeom>
            <a:noFill/>
          </p:spPr>
          <p:txBody>
            <a:bodyPr wrap="square">
              <a:spAutoFit/>
            </a:bodyPr>
            <a:lstStyle>
              <a:defPPr>
                <a:defRPr lang="zh-CN"/>
              </a:defPPr>
              <a:lvl1pPr marL="285750" indent="-285750">
                <a:buFont typeface="Wingdings" panose="05000000000000000000" pitchFamily="2" charset="2"/>
                <a:buChar char="ü"/>
                <a:defRPr sz="1200">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sz="1600" dirty="0"/>
                <a:t>2</a:t>
              </a:r>
              <a:r>
                <a:rPr lang="zh-CN" altLang="en-US" sz="1600" dirty="0"/>
                <a:t>月</a:t>
              </a:r>
              <a:r>
                <a:rPr lang="en-US" altLang="zh-CN" sz="1600" dirty="0"/>
                <a:t>3</a:t>
              </a:r>
              <a:r>
                <a:rPr lang="zh-CN" altLang="en-US" sz="1600" dirty="0"/>
                <a:t>日，腾讯公布一项人机对话专利，能够实现机器与用户之间自然且顺畅的沟逼</a:t>
              </a:r>
            </a:p>
          </p:txBody>
        </p:sp>
        <p:pic>
          <p:nvPicPr>
            <p:cNvPr id="11" name="图片 10">
              <a:extLst>
                <a:ext uri="{FF2B5EF4-FFF2-40B4-BE49-F238E27FC236}">
                  <a16:creationId xmlns:a16="http://schemas.microsoft.com/office/drawing/2014/main" id="{86C17EF7-4471-4E66-CF40-A81CAFC568C4}"/>
                </a:ext>
              </a:extLst>
            </p:cNvPr>
            <p:cNvPicPr>
              <a:picLocks noChangeAspect="1"/>
            </p:cNvPicPr>
            <p:nvPr/>
          </p:nvPicPr>
          <p:blipFill>
            <a:blip r:embed="rId7"/>
            <a:stretch>
              <a:fillRect/>
            </a:stretch>
          </p:blipFill>
          <p:spPr>
            <a:xfrm>
              <a:off x="10859666" y="3844350"/>
              <a:ext cx="1399583" cy="649033"/>
            </a:xfrm>
            <a:prstGeom prst="rect">
              <a:avLst/>
            </a:prstGeom>
          </p:spPr>
        </p:pic>
        <p:pic>
          <p:nvPicPr>
            <p:cNvPr id="1026" name="Picture 2">
              <a:extLst>
                <a:ext uri="{FF2B5EF4-FFF2-40B4-BE49-F238E27FC236}">
                  <a16:creationId xmlns:a16="http://schemas.microsoft.com/office/drawing/2014/main" id="{EB8A53C0-DA2B-0F0D-6F4F-1CC0C4780B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75589" y="4676457"/>
              <a:ext cx="1323439" cy="574941"/>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B5E20935-C8E0-71D6-38C5-98B5C0FB7BA5}"/>
                </a:ext>
              </a:extLst>
            </p:cNvPr>
            <p:cNvPicPr>
              <a:picLocks noChangeAspect="1"/>
            </p:cNvPicPr>
            <p:nvPr/>
          </p:nvPicPr>
          <p:blipFill>
            <a:blip r:embed="rId9"/>
            <a:stretch>
              <a:fillRect/>
            </a:stretch>
          </p:blipFill>
          <p:spPr>
            <a:xfrm>
              <a:off x="562701" y="1933703"/>
              <a:ext cx="1082852" cy="360951"/>
            </a:xfrm>
            <a:prstGeom prst="rect">
              <a:avLst/>
            </a:prstGeom>
          </p:spPr>
        </p:pic>
        <p:pic>
          <p:nvPicPr>
            <p:cNvPr id="1028" name="Picture 4">
              <a:extLst>
                <a:ext uri="{FF2B5EF4-FFF2-40B4-BE49-F238E27FC236}">
                  <a16:creationId xmlns:a16="http://schemas.microsoft.com/office/drawing/2014/main" id="{02C4B8F1-6946-A1DC-D6D9-4C240307E1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700" y="2975749"/>
              <a:ext cx="1082852" cy="262253"/>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AE706D99-A37F-7E94-2346-08022DFA9BC6}"/>
                </a:ext>
              </a:extLst>
            </p:cNvPr>
            <p:cNvPicPr>
              <a:picLocks noChangeAspect="1"/>
            </p:cNvPicPr>
            <p:nvPr/>
          </p:nvPicPr>
          <p:blipFill>
            <a:blip r:embed="rId11"/>
            <a:stretch>
              <a:fillRect/>
            </a:stretch>
          </p:blipFill>
          <p:spPr>
            <a:xfrm>
              <a:off x="609797" y="3937279"/>
              <a:ext cx="1082852" cy="428292"/>
            </a:xfrm>
            <a:prstGeom prst="rect">
              <a:avLst/>
            </a:prstGeom>
          </p:spPr>
        </p:pic>
        <p:pic>
          <p:nvPicPr>
            <p:cNvPr id="1030" name="Picture 6">
              <a:extLst>
                <a:ext uri="{FF2B5EF4-FFF2-40B4-BE49-F238E27FC236}">
                  <a16:creationId xmlns:a16="http://schemas.microsoft.com/office/drawing/2014/main" id="{BDC4D6B6-33C0-C48A-5C4A-1F8E747BD8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613" y="4676914"/>
              <a:ext cx="1055036" cy="527518"/>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a:extLst>
                <a:ext uri="{FF2B5EF4-FFF2-40B4-BE49-F238E27FC236}">
                  <a16:creationId xmlns:a16="http://schemas.microsoft.com/office/drawing/2014/main" id="{3A374AE5-C6AE-2F67-C37C-52071EAB0011}"/>
                </a:ext>
              </a:extLst>
            </p:cNvPr>
            <p:cNvCxnSpPr>
              <a:cxnSpLocks/>
            </p:cNvCxnSpPr>
            <p:nvPr/>
          </p:nvCxnSpPr>
          <p:spPr>
            <a:xfrm>
              <a:off x="637613" y="2540380"/>
              <a:ext cx="103475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00BF926-79A9-4FA5-2436-D2D01A167CA3}"/>
                </a:ext>
              </a:extLst>
            </p:cNvPr>
            <p:cNvCxnSpPr>
              <a:cxnSpLocks/>
            </p:cNvCxnSpPr>
            <p:nvPr/>
          </p:nvCxnSpPr>
          <p:spPr>
            <a:xfrm>
              <a:off x="609797" y="3752222"/>
              <a:ext cx="103475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44D8A6F-EDF8-5D53-8967-5FFC39272CD5}"/>
                </a:ext>
              </a:extLst>
            </p:cNvPr>
            <p:cNvCxnSpPr>
              <a:cxnSpLocks/>
            </p:cNvCxnSpPr>
            <p:nvPr/>
          </p:nvCxnSpPr>
          <p:spPr>
            <a:xfrm>
              <a:off x="609797" y="4655265"/>
              <a:ext cx="103475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01F6696-A14B-6C6E-6366-26782D9CA943}"/>
                </a:ext>
              </a:extLst>
            </p:cNvPr>
            <p:cNvCxnSpPr>
              <a:cxnSpLocks/>
            </p:cNvCxnSpPr>
            <p:nvPr/>
          </p:nvCxnSpPr>
          <p:spPr>
            <a:xfrm>
              <a:off x="637613" y="5310585"/>
              <a:ext cx="103475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B03E9C0-D06A-FBA3-2ABD-7B3A2E286A5A}"/>
                </a:ext>
              </a:extLst>
            </p:cNvPr>
            <p:cNvSpPr txBox="1"/>
            <p:nvPr/>
          </p:nvSpPr>
          <p:spPr>
            <a:xfrm>
              <a:off x="1853913" y="5417289"/>
              <a:ext cx="8891789" cy="584775"/>
            </a:xfrm>
            <a:prstGeom prst="rect">
              <a:avLst/>
            </a:prstGeom>
            <a:noFill/>
          </p:spPr>
          <p:txBody>
            <a:bodyPr wrap="square">
              <a:spAutoFit/>
            </a:bodyPr>
            <a:lstStyle>
              <a:defPPr>
                <a:defRPr lang="zh-CN"/>
              </a:defPPr>
              <a:lvl1pPr marL="285750" indent="-285750">
                <a:buFont typeface="Wingdings" panose="05000000000000000000" pitchFamily="2" charset="2"/>
                <a:buChar char="ü"/>
                <a:defRPr sz="1200">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sz="1600" dirty="0"/>
                <a:t> chatGPT受到重点关注，已广泛运用在各种工作职能中，包括回答面试问题、编写软件代码和创建培训文档等</a:t>
              </a:r>
            </a:p>
          </p:txBody>
        </p:sp>
        <p:pic>
          <p:nvPicPr>
            <p:cNvPr id="1034" name="Picture 10">
              <a:extLst>
                <a:ext uri="{FF2B5EF4-FFF2-40B4-BE49-F238E27FC236}">
                  <a16:creationId xmlns:a16="http://schemas.microsoft.com/office/drawing/2014/main" id="{BD7F9AB6-1F10-57C2-A32B-EC07601623C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6593" t="14494" r="12937" b="12099"/>
            <a:stretch/>
          </p:blipFill>
          <p:spPr bwMode="auto">
            <a:xfrm>
              <a:off x="637613" y="5404614"/>
              <a:ext cx="1054914" cy="485617"/>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31">
              <a:extLst>
                <a:ext uri="{FF2B5EF4-FFF2-40B4-BE49-F238E27FC236}">
                  <a16:creationId xmlns:a16="http://schemas.microsoft.com/office/drawing/2014/main" id="{DB520EFD-AADF-EC4E-00A6-A81CA77F373A}"/>
                </a:ext>
              </a:extLst>
            </p:cNvPr>
            <p:cNvPicPr>
              <a:picLocks noChangeAspect="1"/>
            </p:cNvPicPr>
            <p:nvPr/>
          </p:nvPicPr>
          <p:blipFill>
            <a:blip r:embed="rId14"/>
            <a:stretch>
              <a:fillRect/>
            </a:stretch>
          </p:blipFill>
          <p:spPr>
            <a:xfrm>
              <a:off x="10859666" y="5405997"/>
              <a:ext cx="1439362" cy="470572"/>
            </a:xfrm>
            <a:prstGeom prst="rect">
              <a:avLst/>
            </a:prstGeom>
          </p:spPr>
        </p:pic>
        <p:pic>
          <p:nvPicPr>
            <p:cNvPr id="1036" name="Picture 12">
              <a:extLst>
                <a:ext uri="{FF2B5EF4-FFF2-40B4-BE49-F238E27FC236}">
                  <a16:creationId xmlns:a16="http://schemas.microsoft.com/office/drawing/2014/main" id="{4869AD56-D29D-6B7E-394A-C563830DD7E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797" y="5957617"/>
              <a:ext cx="1189006" cy="527517"/>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接连接符 32">
              <a:extLst>
                <a:ext uri="{FF2B5EF4-FFF2-40B4-BE49-F238E27FC236}">
                  <a16:creationId xmlns:a16="http://schemas.microsoft.com/office/drawing/2014/main" id="{00F1AA15-32F2-BD00-A71C-5B0FBFF71275}"/>
                </a:ext>
              </a:extLst>
            </p:cNvPr>
            <p:cNvCxnSpPr>
              <a:cxnSpLocks/>
            </p:cNvCxnSpPr>
            <p:nvPr/>
          </p:nvCxnSpPr>
          <p:spPr>
            <a:xfrm>
              <a:off x="609797" y="6014920"/>
              <a:ext cx="103475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81812229-B5E0-B3AC-139A-82FCA5AF51DA}"/>
                </a:ext>
              </a:extLst>
            </p:cNvPr>
            <p:cNvSpPr txBox="1"/>
            <p:nvPr/>
          </p:nvSpPr>
          <p:spPr>
            <a:xfrm>
              <a:off x="1894161" y="6081418"/>
              <a:ext cx="7906661" cy="584775"/>
            </a:xfrm>
            <a:prstGeom prst="rect">
              <a:avLst/>
            </a:prstGeom>
            <a:noFill/>
          </p:spPr>
          <p:txBody>
            <a:bodyPr wrap="square">
              <a:spAutoFit/>
            </a:bodyPr>
            <a:lstStyle>
              <a:defPPr>
                <a:defRPr lang="zh-CN"/>
              </a:defPPr>
              <a:lvl1pPr marL="285750" indent="-285750">
                <a:buFont typeface="Wingdings" panose="05000000000000000000" pitchFamily="2" charset="2"/>
                <a:buChar char="ü"/>
                <a:defRPr sz="1200">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sz="1600" dirty="0"/>
                <a:t> 相继提出</a:t>
              </a:r>
              <a:r>
                <a:rPr lang="en-US" altLang="zh-CN" sz="1600" dirty="0"/>
                <a:t>GPT</a:t>
              </a:r>
              <a:r>
                <a:rPr lang="zh-CN" altLang="en-US" sz="1600" dirty="0"/>
                <a:t>、</a:t>
              </a:r>
              <a:r>
                <a:rPr lang="en-US" altLang="zh-CN" sz="1600" dirty="0"/>
                <a:t> GPT-1</a:t>
              </a:r>
              <a:r>
                <a:rPr lang="zh-CN" altLang="en-US" sz="1600" dirty="0"/>
                <a:t>、</a:t>
              </a:r>
              <a:r>
                <a:rPr lang="en-US" altLang="zh-CN" sz="1600" dirty="0"/>
                <a:t> GPT-2</a:t>
              </a:r>
              <a:r>
                <a:rPr lang="zh-CN" altLang="en-US" sz="1600" dirty="0"/>
                <a:t>、</a:t>
              </a:r>
              <a:r>
                <a:rPr lang="en-US" altLang="zh-CN" sz="1600" dirty="0"/>
                <a:t> GPT-3</a:t>
              </a:r>
              <a:r>
                <a:rPr lang="zh-CN" altLang="en-US" sz="1600" dirty="0"/>
                <a:t>、</a:t>
              </a:r>
              <a:r>
                <a:rPr lang="en-US" altLang="zh-CN" sz="1600" dirty="0"/>
                <a:t>GPT-3.5</a:t>
              </a:r>
              <a:r>
                <a:rPr lang="zh-CN" altLang="en-US" sz="1600" dirty="0"/>
                <a:t>（</a:t>
              </a:r>
              <a:r>
                <a:rPr lang="en-US" altLang="zh-CN" sz="1600" dirty="0"/>
                <a:t> </a:t>
              </a:r>
              <a:r>
                <a:rPr lang="en-US" altLang="zh-CN" sz="1600" dirty="0" err="1"/>
                <a:t>InstructGPT</a:t>
              </a:r>
              <a:r>
                <a:rPr lang="en-US" altLang="zh-CN" sz="1600" dirty="0"/>
                <a:t> </a:t>
              </a:r>
              <a:r>
                <a:rPr lang="zh-CN" altLang="en-US" sz="1600" dirty="0"/>
                <a:t>）、</a:t>
              </a:r>
              <a:r>
                <a:rPr lang="en-US" altLang="zh-CN" sz="1600" dirty="0" err="1"/>
                <a:t>ChatGPT</a:t>
              </a:r>
              <a:endParaRPr lang="en-US" altLang="zh-CN" sz="1600" dirty="0"/>
            </a:p>
            <a:p>
              <a:r>
                <a:rPr lang="en-US" altLang="zh-CN" sz="1600" dirty="0"/>
                <a:t>2023</a:t>
              </a:r>
              <a:r>
                <a:rPr lang="zh-CN" altLang="en-US" sz="1600" dirty="0"/>
                <a:t>年</a:t>
              </a:r>
              <a:r>
                <a:rPr lang="en-US" altLang="zh-CN" sz="1600" dirty="0"/>
                <a:t>2</a:t>
              </a:r>
              <a:r>
                <a:rPr lang="zh-CN" altLang="en-US" sz="1600" dirty="0"/>
                <a:t>月</a:t>
              </a:r>
              <a:r>
                <a:rPr lang="en-US" altLang="zh-CN" sz="1600" dirty="0"/>
                <a:t>1</a:t>
              </a:r>
              <a:r>
                <a:rPr lang="zh-CN" altLang="en-US" sz="1600" dirty="0"/>
                <a:t>日，</a:t>
              </a:r>
              <a:r>
                <a:rPr lang="en-US" altLang="zh-CN" sz="1600" dirty="0" err="1"/>
                <a:t>OpenAI</a:t>
              </a:r>
              <a:r>
                <a:rPr lang="zh-CN" altLang="en-US" sz="1600" dirty="0"/>
                <a:t>发布</a:t>
              </a:r>
              <a:r>
                <a:rPr lang="en-US" altLang="zh-CN" sz="1600" dirty="0" err="1"/>
                <a:t>ChatGPT</a:t>
              </a:r>
              <a:r>
                <a:rPr lang="zh-CN" altLang="en-US" sz="1600" dirty="0"/>
                <a:t>试点订阅计划</a:t>
              </a:r>
              <a:r>
                <a:rPr lang="en-US" altLang="zh-CN" sz="1600" dirty="0"/>
                <a:t>--</a:t>
              </a:r>
              <a:r>
                <a:rPr lang="en-US" altLang="zh-CN" sz="1600" dirty="0" err="1"/>
                <a:t>ChatGPT</a:t>
              </a:r>
              <a:r>
                <a:rPr lang="en-US" altLang="zh-CN" sz="1600" dirty="0"/>
                <a:t> Plus</a:t>
              </a:r>
              <a:r>
                <a:rPr lang="zh-CN" altLang="en-US" sz="1600" dirty="0"/>
                <a:t>，每月</a:t>
              </a:r>
              <a:r>
                <a:rPr lang="en-US" altLang="zh-CN" sz="1600" dirty="0"/>
                <a:t>20</a:t>
              </a:r>
              <a:r>
                <a:rPr lang="zh-CN" altLang="en-US" sz="1600" dirty="0"/>
                <a:t>美元</a:t>
              </a:r>
              <a:endParaRPr lang="en-US" altLang="zh-CN" sz="1600" dirty="0"/>
            </a:p>
          </p:txBody>
        </p:sp>
        <p:pic>
          <p:nvPicPr>
            <p:cNvPr id="36" name="图片 35">
              <a:extLst>
                <a:ext uri="{FF2B5EF4-FFF2-40B4-BE49-F238E27FC236}">
                  <a16:creationId xmlns:a16="http://schemas.microsoft.com/office/drawing/2014/main" id="{27A75821-B303-B40C-11B5-7EB2A8F326B8}"/>
                </a:ext>
              </a:extLst>
            </p:cNvPr>
            <p:cNvPicPr>
              <a:picLocks noChangeAspect="1"/>
            </p:cNvPicPr>
            <p:nvPr/>
          </p:nvPicPr>
          <p:blipFill>
            <a:blip r:embed="rId16"/>
            <a:stretch>
              <a:fillRect/>
            </a:stretch>
          </p:blipFill>
          <p:spPr>
            <a:xfrm>
              <a:off x="10192072" y="6052732"/>
              <a:ext cx="2106956" cy="648191"/>
            </a:xfrm>
            <a:prstGeom prst="rect">
              <a:avLst/>
            </a:prstGeom>
          </p:spPr>
        </p:pic>
      </p:grpSp>
    </p:spTree>
    <p:extLst>
      <p:ext uri="{BB962C8B-B14F-4D97-AF65-F5344CB8AC3E}">
        <p14:creationId xmlns:p14="http://schemas.microsoft.com/office/powerpoint/2010/main" val="2367834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矩形 1044">
            <a:extLst>
              <a:ext uri="{FF2B5EF4-FFF2-40B4-BE49-F238E27FC236}">
                <a16:creationId xmlns:a16="http://schemas.microsoft.com/office/drawing/2014/main" id="{58DCA787-8E6D-4296-CEA3-5AF0C7D202AB}"/>
              </a:ext>
            </a:extLst>
          </p:cNvPr>
          <p:cNvSpPr/>
          <p:nvPr/>
        </p:nvSpPr>
        <p:spPr>
          <a:xfrm>
            <a:off x="99059" y="1679870"/>
            <a:ext cx="6560639" cy="49725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8918522"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AIGC</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Artificial Intelligence Generated Context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（人工智能生成内容）</a:t>
            </a:r>
            <a:endParaRPr kumimoji="0" lang="zh-CN" altLang="en-US" sz="20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3" name="矩形 2">
            <a:extLst>
              <a:ext uri="{FF2B5EF4-FFF2-40B4-BE49-F238E27FC236}">
                <a16:creationId xmlns:a16="http://schemas.microsoft.com/office/drawing/2014/main" id="{2B23C626-D008-9367-6B67-C5FEB7E858D6}"/>
              </a:ext>
            </a:extLst>
          </p:cNvPr>
          <p:cNvSpPr/>
          <p:nvPr/>
        </p:nvSpPr>
        <p:spPr>
          <a:xfrm>
            <a:off x="666092" y="1019155"/>
            <a:ext cx="11060430" cy="676532"/>
          </a:xfrm>
          <a:prstGeom prst="rect">
            <a:avLst/>
          </a:prstGeom>
        </p:spPr>
        <p:txBody>
          <a:bodyPr wrap="square">
            <a:spAutoFit/>
          </a:bodyPr>
          <a:lstStyle/>
          <a:p>
            <a:pPr marL="342900" indent="-342900" defTabSz="977900">
              <a:lnSpc>
                <a:spcPct val="125000"/>
              </a:lnSpc>
              <a:buClr>
                <a:schemeClr val="accent1"/>
              </a:buClr>
              <a:buFont typeface="Wingdings" panose="05000000000000000000" pitchFamily="2" charset="2"/>
              <a:buChar char="n"/>
            </a:pPr>
            <a:r>
              <a:rPr lang="en-US" altLang="zh-CN" sz="16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AIGC</a:t>
            </a:r>
            <a:r>
              <a:rPr lang="zh-CN" altLang="en-US" sz="16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可以利用人工智能技术自动产生内容，常见如代码生成，文本问答等；根据其内容模态不同可分为文本、视频、图像，音频与跨模态生成。根据功能和对象的不同，按顺序可包括三种主要实用功能。</a:t>
            </a:r>
          </a:p>
        </p:txBody>
      </p:sp>
      <p:pic>
        <p:nvPicPr>
          <p:cNvPr id="29" name="图片 28">
            <a:extLst>
              <a:ext uri="{FF2B5EF4-FFF2-40B4-BE49-F238E27FC236}">
                <a16:creationId xmlns:a16="http://schemas.microsoft.com/office/drawing/2014/main" id="{3C9B822E-06FB-BE35-AE66-5BD2E9525490}"/>
              </a:ext>
            </a:extLst>
          </p:cNvPr>
          <p:cNvPicPr>
            <a:picLocks noChangeAspect="1"/>
          </p:cNvPicPr>
          <p:nvPr/>
        </p:nvPicPr>
        <p:blipFill>
          <a:blip r:embed="rId5"/>
          <a:stretch>
            <a:fillRect/>
          </a:stretch>
        </p:blipFill>
        <p:spPr>
          <a:xfrm>
            <a:off x="6814338" y="4166132"/>
            <a:ext cx="3909382" cy="2413501"/>
          </a:xfrm>
          <a:prstGeom prst="rect">
            <a:avLst/>
          </a:prstGeom>
        </p:spPr>
      </p:pic>
      <p:grpSp>
        <p:nvGrpSpPr>
          <p:cNvPr id="6" name="组合 5">
            <a:extLst>
              <a:ext uri="{FF2B5EF4-FFF2-40B4-BE49-F238E27FC236}">
                <a16:creationId xmlns:a16="http://schemas.microsoft.com/office/drawing/2014/main" id="{36D3572C-CF0A-73FC-95C2-79E630D763D7}"/>
              </a:ext>
            </a:extLst>
          </p:cNvPr>
          <p:cNvGrpSpPr/>
          <p:nvPr/>
        </p:nvGrpSpPr>
        <p:grpSpPr>
          <a:xfrm>
            <a:off x="99060" y="4427325"/>
            <a:ext cx="6560638" cy="2401252"/>
            <a:chOff x="99060" y="4427325"/>
            <a:chExt cx="6560638" cy="2401252"/>
          </a:xfrm>
        </p:grpSpPr>
        <p:sp>
          <p:nvSpPr>
            <p:cNvPr id="40" name="矩形 39">
              <a:extLst>
                <a:ext uri="{FF2B5EF4-FFF2-40B4-BE49-F238E27FC236}">
                  <a16:creationId xmlns:a16="http://schemas.microsoft.com/office/drawing/2014/main" id="{0A606F58-D10D-D6C7-5BE7-302A582C9E1C}"/>
                </a:ext>
              </a:extLst>
            </p:cNvPr>
            <p:cNvSpPr/>
            <p:nvPr/>
          </p:nvSpPr>
          <p:spPr>
            <a:xfrm>
              <a:off x="99060" y="5697453"/>
              <a:ext cx="6560638" cy="46884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41" name="矩形 40">
              <a:extLst>
                <a:ext uri="{FF2B5EF4-FFF2-40B4-BE49-F238E27FC236}">
                  <a16:creationId xmlns:a16="http://schemas.microsoft.com/office/drawing/2014/main" id="{D5C4C8B9-C06E-A6D4-7CE4-70684EF136BA}"/>
                </a:ext>
              </a:extLst>
            </p:cNvPr>
            <p:cNvSpPr/>
            <p:nvPr/>
          </p:nvSpPr>
          <p:spPr>
            <a:xfrm>
              <a:off x="99060" y="5023493"/>
              <a:ext cx="6560638" cy="4688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42" name="矩形 41">
              <a:extLst>
                <a:ext uri="{FF2B5EF4-FFF2-40B4-BE49-F238E27FC236}">
                  <a16:creationId xmlns:a16="http://schemas.microsoft.com/office/drawing/2014/main" id="{B1C8451F-4F55-6F39-D4E7-9424AE9C5342}"/>
                </a:ext>
              </a:extLst>
            </p:cNvPr>
            <p:cNvSpPr/>
            <p:nvPr/>
          </p:nvSpPr>
          <p:spPr>
            <a:xfrm>
              <a:off x="99060" y="4427325"/>
              <a:ext cx="6560638" cy="4688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43" name="矩形 42">
              <a:extLst>
                <a:ext uri="{FF2B5EF4-FFF2-40B4-BE49-F238E27FC236}">
                  <a16:creationId xmlns:a16="http://schemas.microsoft.com/office/drawing/2014/main" id="{68B611BC-B0AD-5176-00B8-52B5FAC57A45}"/>
                </a:ext>
              </a:extLst>
            </p:cNvPr>
            <p:cNvSpPr/>
            <p:nvPr/>
          </p:nvSpPr>
          <p:spPr>
            <a:xfrm>
              <a:off x="99060" y="6359732"/>
              <a:ext cx="6560638" cy="4688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44" name="流程图: 可选过程 43">
              <a:extLst>
                <a:ext uri="{FF2B5EF4-FFF2-40B4-BE49-F238E27FC236}">
                  <a16:creationId xmlns:a16="http://schemas.microsoft.com/office/drawing/2014/main" id="{7A86E551-8853-6120-F059-755EC7713626}"/>
                </a:ext>
              </a:extLst>
            </p:cNvPr>
            <p:cNvSpPr/>
            <p:nvPr/>
          </p:nvSpPr>
          <p:spPr>
            <a:xfrm>
              <a:off x="202999" y="6474262"/>
              <a:ext cx="1404821" cy="274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计算机视觉技术</a:t>
              </a:r>
            </a:p>
          </p:txBody>
        </p:sp>
        <p:sp>
          <p:nvSpPr>
            <p:cNvPr id="45" name="流程图: 可选过程 44">
              <a:extLst>
                <a:ext uri="{FF2B5EF4-FFF2-40B4-BE49-F238E27FC236}">
                  <a16:creationId xmlns:a16="http://schemas.microsoft.com/office/drawing/2014/main" id="{0398F9C7-8923-54E2-E6CC-7BA8D56EAF4A}"/>
                </a:ext>
              </a:extLst>
            </p:cNvPr>
            <p:cNvSpPr/>
            <p:nvPr/>
          </p:nvSpPr>
          <p:spPr>
            <a:xfrm>
              <a:off x="1801082" y="6471853"/>
              <a:ext cx="1562760" cy="274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自然语言处理技术</a:t>
              </a:r>
            </a:p>
          </p:txBody>
        </p:sp>
        <p:sp>
          <p:nvSpPr>
            <p:cNvPr id="46" name="流程图: 可选过程 45">
              <a:extLst>
                <a:ext uri="{FF2B5EF4-FFF2-40B4-BE49-F238E27FC236}">
                  <a16:creationId xmlns:a16="http://schemas.microsoft.com/office/drawing/2014/main" id="{BA964EBD-D27E-0078-F29A-1CC55FF01842}"/>
                </a:ext>
              </a:extLst>
            </p:cNvPr>
            <p:cNvSpPr/>
            <p:nvPr/>
          </p:nvSpPr>
          <p:spPr>
            <a:xfrm>
              <a:off x="3681900" y="6471853"/>
              <a:ext cx="1383964" cy="274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其他单模态技术</a:t>
              </a:r>
            </a:p>
          </p:txBody>
        </p:sp>
        <p:sp>
          <p:nvSpPr>
            <p:cNvPr id="47" name="流程图: 可选过程 46">
              <a:extLst>
                <a:ext uri="{FF2B5EF4-FFF2-40B4-BE49-F238E27FC236}">
                  <a16:creationId xmlns:a16="http://schemas.microsoft.com/office/drawing/2014/main" id="{A880D6A0-9845-F1CB-6165-FA90EF16CBA2}"/>
                </a:ext>
              </a:extLst>
            </p:cNvPr>
            <p:cNvSpPr/>
            <p:nvPr/>
          </p:nvSpPr>
          <p:spPr>
            <a:xfrm>
              <a:off x="5230438" y="6471853"/>
              <a:ext cx="1068237" cy="274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多模态技术</a:t>
              </a:r>
            </a:p>
          </p:txBody>
        </p:sp>
        <p:sp>
          <p:nvSpPr>
            <p:cNvPr id="49" name="流程图: 可选过程 48">
              <a:extLst>
                <a:ext uri="{FF2B5EF4-FFF2-40B4-BE49-F238E27FC236}">
                  <a16:creationId xmlns:a16="http://schemas.microsoft.com/office/drawing/2014/main" id="{E708BF44-7DA9-39EF-3F5C-6B897D34F381}"/>
                </a:ext>
              </a:extLst>
            </p:cNvPr>
            <p:cNvSpPr/>
            <p:nvPr/>
          </p:nvSpPr>
          <p:spPr>
            <a:xfrm>
              <a:off x="682100" y="5804051"/>
              <a:ext cx="925720" cy="274000"/>
            </a:xfrm>
            <a:prstGeom prst="flowChartAlternateProcess">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孪生能力</a:t>
              </a:r>
            </a:p>
          </p:txBody>
        </p:sp>
        <p:sp>
          <p:nvSpPr>
            <p:cNvPr id="50" name="流程图: 可选过程 49">
              <a:extLst>
                <a:ext uri="{FF2B5EF4-FFF2-40B4-BE49-F238E27FC236}">
                  <a16:creationId xmlns:a16="http://schemas.microsoft.com/office/drawing/2014/main" id="{5C8734B9-D642-0134-DF2C-9B39A79EA470}"/>
                </a:ext>
              </a:extLst>
            </p:cNvPr>
            <p:cNvSpPr/>
            <p:nvPr/>
          </p:nvSpPr>
          <p:spPr>
            <a:xfrm>
              <a:off x="2779068" y="5808255"/>
              <a:ext cx="925720" cy="274000"/>
            </a:xfrm>
            <a:prstGeom prst="flowChartAlternateProcess">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编辑能力</a:t>
              </a:r>
            </a:p>
          </p:txBody>
        </p:sp>
        <p:sp>
          <p:nvSpPr>
            <p:cNvPr id="51" name="流程图: 可选过程 50">
              <a:extLst>
                <a:ext uri="{FF2B5EF4-FFF2-40B4-BE49-F238E27FC236}">
                  <a16:creationId xmlns:a16="http://schemas.microsoft.com/office/drawing/2014/main" id="{C8405A73-ADCD-5699-5076-A8AE338901BB}"/>
                </a:ext>
              </a:extLst>
            </p:cNvPr>
            <p:cNvSpPr/>
            <p:nvPr/>
          </p:nvSpPr>
          <p:spPr>
            <a:xfrm>
              <a:off x="4928886" y="5804051"/>
              <a:ext cx="1029954" cy="274000"/>
            </a:xfrm>
            <a:prstGeom prst="flowChartAlternateProcess">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创作能力</a:t>
              </a:r>
            </a:p>
          </p:txBody>
        </p:sp>
        <p:sp>
          <p:nvSpPr>
            <p:cNvPr id="52" name="流程图: 可选过程 51">
              <a:extLst>
                <a:ext uri="{FF2B5EF4-FFF2-40B4-BE49-F238E27FC236}">
                  <a16:creationId xmlns:a16="http://schemas.microsoft.com/office/drawing/2014/main" id="{15C8C337-B0EB-9175-0247-4E7AA7C36F2F}"/>
                </a:ext>
              </a:extLst>
            </p:cNvPr>
            <p:cNvSpPr/>
            <p:nvPr/>
          </p:nvSpPr>
          <p:spPr>
            <a:xfrm>
              <a:off x="310189" y="5085647"/>
              <a:ext cx="837815" cy="372651"/>
            </a:xfrm>
            <a:prstGeom prst="flowChartAlternateProcess">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智能增强</a:t>
              </a:r>
            </a:p>
          </p:txBody>
        </p:sp>
        <p:sp>
          <p:nvSpPr>
            <p:cNvPr id="53" name="流程图: 可选过程 52">
              <a:extLst>
                <a:ext uri="{FF2B5EF4-FFF2-40B4-BE49-F238E27FC236}">
                  <a16:creationId xmlns:a16="http://schemas.microsoft.com/office/drawing/2014/main" id="{5718538C-F1EC-6859-DE7E-E7254BC71FCE}"/>
                </a:ext>
              </a:extLst>
            </p:cNvPr>
            <p:cNvSpPr/>
            <p:nvPr/>
          </p:nvSpPr>
          <p:spPr>
            <a:xfrm>
              <a:off x="1177441" y="5091519"/>
              <a:ext cx="837815" cy="372651"/>
            </a:xfrm>
            <a:prstGeom prst="flowChartAlternateProcess">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智能转译</a:t>
              </a:r>
            </a:p>
          </p:txBody>
        </p:sp>
        <p:sp>
          <p:nvSpPr>
            <p:cNvPr id="54" name="流程图: 可选过程 53">
              <a:extLst>
                <a:ext uri="{FF2B5EF4-FFF2-40B4-BE49-F238E27FC236}">
                  <a16:creationId xmlns:a16="http://schemas.microsoft.com/office/drawing/2014/main" id="{A1731D4F-6B24-9575-CCC5-C027FFF9E883}"/>
                </a:ext>
              </a:extLst>
            </p:cNvPr>
            <p:cNvSpPr/>
            <p:nvPr/>
          </p:nvSpPr>
          <p:spPr>
            <a:xfrm>
              <a:off x="2305140" y="5089292"/>
              <a:ext cx="837815" cy="372651"/>
            </a:xfrm>
            <a:prstGeom prst="flowChartAlternateProcess">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语音理解</a:t>
              </a:r>
            </a:p>
          </p:txBody>
        </p:sp>
        <p:sp>
          <p:nvSpPr>
            <p:cNvPr id="55" name="流程图: 可选过程 54">
              <a:extLst>
                <a:ext uri="{FF2B5EF4-FFF2-40B4-BE49-F238E27FC236}">
                  <a16:creationId xmlns:a16="http://schemas.microsoft.com/office/drawing/2014/main" id="{37E3FAC9-F1ED-CA7C-6CCC-EC09D65AA7F0}"/>
                </a:ext>
              </a:extLst>
            </p:cNvPr>
            <p:cNvSpPr/>
            <p:nvPr/>
          </p:nvSpPr>
          <p:spPr>
            <a:xfrm>
              <a:off x="3175340" y="5085647"/>
              <a:ext cx="837815" cy="372651"/>
            </a:xfrm>
            <a:prstGeom prst="flowChartAlternateProcess">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属性控制</a:t>
              </a:r>
            </a:p>
          </p:txBody>
        </p:sp>
        <p:sp>
          <p:nvSpPr>
            <p:cNvPr id="56" name="流程图: 可选过程 55">
              <a:extLst>
                <a:ext uri="{FF2B5EF4-FFF2-40B4-BE49-F238E27FC236}">
                  <a16:creationId xmlns:a16="http://schemas.microsoft.com/office/drawing/2014/main" id="{9D9A137D-104E-B69A-8321-D750B321749C}"/>
                </a:ext>
              </a:extLst>
            </p:cNvPr>
            <p:cNvSpPr/>
            <p:nvPr/>
          </p:nvSpPr>
          <p:spPr>
            <a:xfrm>
              <a:off x="4181737" y="5079390"/>
              <a:ext cx="1071155" cy="372651"/>
            </a:xfrm>
            <a:prstGeom prst="flowChartAlternateProcess">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基于模仿创作</a:t>
              </a:r>
            </a:p>
          </p:txBody>
        </p:sp>
        <p:sp>
          <p:nvSpPr>
            <p:cNvPr id="58" name="流程图: 可选过程 57">
              <a:extLst>
                <a:ext uri="{FF2B5EF4-FFF2-40B4-BE49-F238E27FC236}">
                  <a16:creationId xmlns:a16="http://schemas.microsoft.com/office/drawing/2014/main" id="{7B758A63-F3A7-D7A0-317D-0A1B61C99D2D}"/>
                </a:ext>
              </a:extLst>
            </p:cNvPr>
            <p:cNvSpPr/>
            <p:nvPr/>
          </p:nvSpPr>
          <p:spPr>
            <a:xfrm>
              <a:off x="5263593" y="5085647"/>
              <a:ext cx="1011877" cy="372651"/>
            </a:xfrm>
            <a:prstGeom prst="flowChartAlternateProcess">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latin typeface="黑体" panose="02010609060101010101" pitchFamily="49" charset="-122"/>
                  <a:ea typeface="黑体" panose="02010609060101010101" pitchFamily="49" charset="-122"/>
                </a:rPr>
                <a:t>基于概念创作</a:t>
              </a:r>
            </a:p>
          </p:txBody>
        </p:sp>
        <p:sp>
          <p:nvSpPr>
            <p:cNvPr id="59" name="流程图: 可选过程 58">
              <a:extLst>
                <a:ext uri="{FF2B5EF4-FFF2-40B4-BE49-F238E27FC236}">
                  <a16:creationId xmlns:a16="http://schemas.microsoft.com/office/drawing/2014/main" id="{1801A943-5DE5-A4F3-F48B-DCAD51DE7A58}"/>
                </a:ext>
              </a:extLst>
            </p:cNvPr>
            <p:cNvSpPr/>
            <p:nvPr/>
          </p:nvSpPr>
          <p:spPr>
            <a:xfrm>
              <a:off x="231574" y="4456239"/>
              <a:ext cx="743224" cy="411281"/>
            </a:xfrm>
            <a:prstGeom prst="flowChartAlternate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三维重构</a:t>
              </a:r>
            </a:p>
          </p:txBody>
        </p:sp>
        <p:sp>
          <p:nvSpPr>
            <p:cNvPr id="60" name="流程图: 可选过程 59">
              <a:extLst>
                <a:ext uri="{FF2B5EF4-FFF2-40B4-BE49-F238E27FC236}">
                  <a16:creationId xmlns:a16="http://schemas.microsoft.com/office/drawing/2014/main" id="{AFC8BEE0-F942-E113-464C-3EAA8AEA5B8F}"/>
                </a:ext>
              </a:extLst>
            </p:cNvPr>
            <p:cNvSpPr/>
            <p:nvPr/>
          </p:nvSpPr>
          <p:spPr>
            <a:xfrm>
              <a:off x="1004630" y="4456239"/>
              <a:ext cx="743224" cy="411281"/>
            </a:xfrm>
            <a:prstGeom prst="flowChartAlternate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音频修复</a:t>
              </a:r>
            </a:p>
          </p:txBody>
        </p:sp>
        <p:sp>
          <p:nvSpPr>
            <p:cNvPr id="61" name="流程图: 可选过程 60">
              <a:extLst>
                <a:ext uri="{FF2B5EF4-FFF2-40B4-BE49-F238E27FC236}">
                  <a16:creationId xmlns:a16="http://schemas.microsoft.com/office/drawing/2014/main" id="{1CC0C9E8-C6B4-7757-704A-66165A1B0344}"/>
                </a:ext>
              </a:extLst>
            </p:cNvPr>
            <p:cNvSpPr/>
            <p:nvPr/>
          </p:nvSpPr>
          <p:spPr>
            <a:xfrm>
              <a:off x="1777686" y="4451093"/>
              <a:ext cx="743224" cy="411281"/>
            </a:xfrm>
            <a:prstGeom prst="flowChartAlternate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语音合成</a:t>
              </a:r>
            </a:p>
          </p:txBody>
        </p:sp>
        <p:sp>
          <p:nvSpPr>
            <p:cNvPr id="63" name="流程图: 可选过程 62">
              <a:extLst>
                <a:ext uri="{FF2B5EF4-FFF2-40B4-BE49-F238E27FC236}">
                  <a16:creationId xmlns:a16="http://schemas.microsoft.com/office/drawing/2014/main" id="{AFF72153-FFCC-9271-1852-D458EC826511}"/>
                </a:ext>
              </a:extLst>
            </p:cNvPr>
            <p:cNvSpPr/>
            <p:nvPr/>
          </p:nvSpPr>
          <p:spPr>
            <a:xfrm>
              <a:off x="2550743" y="4446488"/>
              <a:ext cx="743224" cy="411281"/>
            </a:xfrm>
            <a:prstGeom prst="flowChartAlternate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视觉描述</a:t>
              </a:r>
            </a:p>
          </p:txBody>
        </p:sp>
        <p:sp>
          <p:nvSpPr>
            <p:cNvPr id="1024" name="流程图: 可选过程 1023">
              <a:extLst>
                <a:ext uri="{FF2B5EF4-FFF2-40B4-BE49-F238E27FC236}">
                  <a16:creationId xmlns:a16="http://schemas.microsoft.com/office/drawing/2014/main" id="{402D18CD-D14C-4D6A-786D-57A521F9A14F}"/>
                </a:ext>
              </a:extLst>
            </p:cNvPr>
            <p:cNvSpPr/>
            <p:nvPr/>
          </p:nvSpPr>
          <p:spPr>
            <a:xfrm>
              <a:off x="3323798" y="4451093"/>
              <a:ext cx="743223" cy="411281"/>
            </a:xfrm>
            <a:prstGeom prst="flowChartAlternate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概要生成</a:t>
              </a:r>
            </a:p>
          </p:txBody>
        </p:sp>
        <p:sp>
          <p:nvSpPr>
            <p:cNvPr id="1025" name="流程图: 可选过程 1024">
              <a:extLst>
                <a:ext uri="{FF2B5EF4-FFF2-40B4-BE49-F238E27FC236}">
                  <a16:creationId xmlns:a16="http://schemas.microsoft.com/office/drawing/2014/main" id="{D8220D39-CC95-2ACE-E635-EB6C87711C31}"/>
                </a:ext>
              </a:extLst>
            </p:cNvPr>
            <p:cNvSpPr/>
            <p:nvPr/>
          </p:nvSpPr>
          <p:spPr>
            <a:xfrm>
              <a:off x="4096852" y="4447804"/>
              <a:ext cx="668902" cy="411281"/>
            </a:xfrm>
            <a:prstGeom prst="flowChartAlternate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数字人</a:t>
              </a:r>
            </a:p>
          </p:txBody>
        </p:sp>
        <p:sp>
          <p:nvSpPr>
            <p:cNvPr id="1027" name="流程图: 可选过程 1026">
              <a:extLst>
                <a:ext uri="{FF2B5EF4-FFF2-40B4-BE49-F238E27FC236}">
                  <a16:creationId xmlns:a16="http://schemas.microsoft.com/office/drawing/2014/main" id="{D822E6F8-C387-2149-60D5-FC3F0C602244}"/>
                </a:ext>
              </a:extLst>
            </p:cNvPr>
            <p:cNvSpPr/>
            <p:nvPr/>
          </p:nvSpPr>
          <p:spPr>
            <a:xfrm>
              <a:off x="4798448" y="4437501"/>
              <a:ext cx="743224" cy="411281"/>
            </a:xfrm>
            <a:prstGeom prst="flowChartAlternate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智能作画</a:t>
              </a:r>
            </a:p>
          </p:txBody>
        </p:sp>
        <p:sp>
          <p:nvSpPr>
            <p:cNvPr id="1029" name="流程图: 可选过程 1028">
              <a:extLst>
                <a:ext uri="{FF2B5EF4-FFF2-40B4-BE49-F238E27FC236}">
                  <a16:creationId xmlns:a16="http://schemas.microsoft.com/office/drawing/2014/main" id="{25710C33-B4A6-B915-7601-0B7DBEFDCC4A}"/>
                </a:ext>
              </a:extLst>
            </p:cNvPr>
            <p:cNvSpPr/>
            <p:nvPr/>
          </p:nvSpPr>
          <p:spPr>
            <a:xfrm>
              <a:off x="5571503" y="4437501"/>
              <a:ext cx="743224" cy="411281"/>
            </a:xfrm>
            <a:prstGeom prst="flowChartAlternate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短片创作</a:t>
              </a:r>
            </a:p>
          </p:txBody>
        </p:sp>
        <p:sp>
          <p:nvSpPr>
            <p:cNvPr id="1031" name="箭头: 右 1030">
              <a:extLst>
                <a:ext uri="{FF2B5EF4-FFF2-40B4-BE49-F238E27FC236}">
                  <a16:creationId xmlns:a16="http://schemas.microsoft.com/office/drawing/2014/main" id="{43B0214F-A5C6-CD43-31C7-27E450AF254B}"/>
                </a:ext>
              </a:extLst>
            </p:cNvPr>
            <p:cNvSpPr/>
            <p:nvPr/>
          </p:nvSpPr>
          <p:spPr>
            <a:xfrm rot="16200000">
              <a:off x="962367" y="6182116"/>
              <a:ext cx="197280" cy="1537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032" name="箭头: 右 1031">
              <a:extLst>
                <a:ext uri="{FF2B5EF4-FFF2-40B4-BE49-F238E27FC236}">
                  <a16:creationId xmlns:a16="http://schemas.microsoft.com/office/drawing/2014/main" id="{948E7B73-EE07-1C71-5354-B658073093F5}"/>
                </a:ext>
              </a:extLst>
            </p:cNvPr>
            <p:cNvSpPr/>
            <p:nvPr/>
          </p:nvSpPr>
          <p:spPr>
            <a:xfrm rot="16200000">
              <a:off x="3090492" y="6188051"/>
              <a:ext cx="197280" cy="1537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033" name="箭头: 右 1032">
              <a:extLst>
                <a:ext uri="{FF2B5EF4-FFF2-40B4-BE49-F238E27FC236}">
                  <a16:creationId xmlns:a16="http://schemas.microsoft.com/office/drawing/2014/main" id="{BE77FDC6-56CF-B9F2-167C-45CAE44464DE}"/>
                </a:ext>
              </a:extLst>
            </p:cNvPr>
            <p:cNvSpPr/>
            <p:nvPr/>
          </p:nvSpPr>
          <p:spPr>
            <a:xfrm rot="16200000">
              <a:off x="5241841" y="6182116"/>
              <a:ext cx="197280" cy="1537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035" name="箭头: 右 1034">
              <a:extLst>
                <a:ext uri="{FF2B5EF4-FFF2-40B4-BE49-F238E27FC236}">
                  <a16:creationId xmlns:a16="http://schemas.microsoft.com/office/drawing/2014/main" id="{07B489DC-BAC9-5129-86D0-4A290763F021}"/>
                </a:ext>
              </a:extLst>
            </p:cNvPr>
            <p:cNvSpPr/>
            <p:nvPr/>
          </p:nvSpPr>
          <p:spPr>
            <a:xfrm rot="16200000">
              <a:off x="951540" y="5511861"/>
              <a:ext cx="197280" cy="1537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037" name="箭头: 右 1036">
              <a:extLst>
                <a:ext uri="{FF2B5EF4-FFF2-40B4-BE49-F238E27FC236}">
                  <a16:creationId xmlns:a16="http://schemas.microsoft.com/office/drawing/2014/main" id="{639C7C22-53D5-99D0-DCBD-F4F5BB84475E}"/>
                </a:ext>
              </a:extLst>
            </p:cNvPr>
            <p:cNvSpPr/>
            <p:nvPr/>
          </p:nvSpPr>
          <p:spPr>
            <a:xfrm rot="16200000">
              <a:off x="3079664" y="5517796"/>
              <a:ext cx="197280" cy="1537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038" name="箭头: 右 1037">
              <a:extLst>
                <a:ext uri="{FF2B5EF4-FFF2-40B4-BE49-F238E27FC236}">
                  <a16:creationId xmlns:a16="http://schemas.microsoft.com/office/drawing/2014/main" id="{372DAB0D-15A5-ED11-5108-B90834DA9316}"/>
                </a:ext>
              </a:extLst>
            </p:cNvPr>
            <p:cNvSpPr/>
            <p:nvPr/>
          </p:nvSpPr>
          <p:spPr>
            <a:xfrm rot="16200000">
              <a:off x="5231014" y="5511861"/>
              <a:ext cx="197280" cy="1537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039" name="箭头: 右 1038">
              <a:extLst>
                <a:ext uri="{FF2B5EF4-FFF2-40B4-BE49-F238E27FC236}">
                  <a16:creationId xmlns:a16="http://schemas.microsoft.com/office/drawing/2014/main" id="{D5F65E7D-2E93-E631-372D-0C69A421A093}"/>
                </a:ext>
              </a:extLst>
            </p:cNvPr>
            <p:cNvSpPr/>
            <p:nvPr/>
          </p:nvSpPr>
          <p:spPr>
            <a:xfrm rot="16200000">
              <a:off x="929212" y="4866582"/>
              <a:ext cx="197280" cy="1537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040" name="箭头: 右 1039">
              <a:extLst>
                <a:ext uri="{FF2B5EF4-FFF2-40B4-BE49-F238E27FC236}">
                  <a16:creationId xmlns:a16="http://schemas.microsoft.com/office/drawing/2014/main" id="{83781E46-5112-2019-55F3-11F353CF4EC6}"/>
                </a:ext>
              </a:extLst>
            </p:cNvPr>
            <p:cNvSpPr/>
            <p:nvPr/>
          </p:nvSpPr>
          <p:spPr>
            <a:xfrm rot="16200000">
              <a:off x="3057336" y="4872517"/>
              <a:ext cx="197280" cy="1537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041" name="箭头: 右 1040">
              <a:extLst>
                <a:ext uri="{FF2B5EF4-FFF2-40B4-BE49-F238E27FC236}">
                  <a16:creationId xmlns:a16="http://schemas.microsoft.com/office/drawing/2014/main" id="{00903DDA-DAA9-6C4B-36CB-D73F13D92D80}"/>
                </a:ext>
              </a:extLst>
            </p:cNvPr>
            <p:cNvSpPr/>
            <p:nvPr/>
          </p:nvSpPr>
          <p:spPr>
            <a:xfrm rot="16200000">
              <a:off x="5208686" y="4866582"/>
              <a:ext cx="197280" cy="1537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grpSp>
      <p:sp>
        <p:nvSpPr>
          <p:cNvPr id="1044" name="文本框 1043">
            <a:extLst>
              <a:ext uri="{FF2B5EF4-FFF2-40B4-BE49-F238E27FC236}">
                <a16:creationId xmlns:a16="http://schemas.microsoft.com/office/drawing/2014/main" id="{3CAFF737-5009-1274-C9FB-C4F454B5EAD8}"/>
              </a:ext>
            </a:extLst>
          </p:cNvPr>
          <p:cNvSpPr txBox="1"/>
          <p:nvPr/>
        </p:nvSpPr>
        <p:spPr>
          <a:xfrm>
            <a:off x="173851" y="1679870"/>
            <a:ext cx="6485848" cy="2800767"/>
          </a:xfrm>
          <a:prstGeom prst="rect">
            <a:avLst/>
          </a:prstGeom>
          <a:noFill/>
        </p:spPr>
        <p:txBody>
          <a:bodyPr wrap="square">
            <a:spAutoFit/>
          </a:bodyPr>
          <a:lstStyle/>
          <a:p>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数字内容孪生能力：构建现实世界-虚拟世界映射</a:t>
            </a:r>
            <a:endPar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Arial" panose="020B0604020202020204" pitchFamily="34" charset="0"/>
              <a:buChar cha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孪生能力包括智能增强与转译技术，其中增强技术弥补内容数字化过程中的信息损失，转译技术在理解基础上对内容进行多种形式呈现</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数字编辑能力：打通现实世界虚拟世界交互通道</a:t>
            </a:r>
            <a:endPar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Arial" panose="020B0604020202020204" pitchFamily="34" charset="0"/>
              <a:buChar cha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编辑能力包括智能语义理解与属性控制，语义理解帮助实现数字内容各属性的分离解耦，属性控制则在理解基础上对属性进行精确修改、编辑与二次生成，最终反馈于现实世界，形成孪生</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反馈闭环</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数字创作能力：从数据理解走向数据创作</a:t>
            </a:r>
            <a:endPar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Arial" panose="020B0604020202020204" pitchFamily="34" charset="0"/>
              <a:buChar cha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创作能力可分为基于模仿的创作与基于概念的创作，前者基于对某一类作品数据分布进行创作，而后者从海量数据中学习抽象概念，并基于概念创作出现实世界不存在的内容</a:t>
            </a:r>
          </a:p>
        </p:txBody>
      </p:sp>
      <p:sp>
        <p:nvSpPr>
          <p:cNvPr id="1047" name="文本框 1046">
            <a:extLst>
              <a:ext uri="{FF2B5EF4-FFF2-40B4-BE49-F238E27FC236}">
                <a16:creationId xmlns:a16="http://schemas.microsoft.com/office/drawing/2014/main" id="{8FBB7DD1-A436-1BE0-56A8-4CA09FDDC959}"/>
              </a:ext>
            </a:extLst>
          </p:cNvPr>
          <p:cNvSpPr txBox="1"/>
          <p:nvPr/>
        </p:nvSpPr>
        <p:spPr>
          <a:xfrm>
            <a:off x="10775396" y="4590702"/>
            <a:ext cx="1460613" cy="1569660"/>
          </a:xfrm>
          <a:prstGeom prst="rect">
            <a:avLst/>
          </a:prstGeom>
          <a:noFill/>
        </p:spPr>
        <p:txBody>
          <a:bodyPr wrap="square">
            <a:spAutoFit/>
          </a:bodyPr>
          <a:lstStyle/>
          <a:p>
            <a:r>
              <a:rPr lang="zh-CN" altLang="en-US" sz="16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正是AIGC的</a:t>
            </a:r>
            <a:r>
              <a:rPr lang="zh-CN" altLang="en-US" sz="16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数字内容智能编辑</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这-大功能领域中的重要组成部分</a:t>
            </a:r>
          </a:p>
        </p:txBody>
      </p:sp>
      <p:grpSp>
        <p:nvGrpSpPr>
          <p:cNvPr id="5" name="组合 4">
            <a:extLst>
              <a:ext uri="{FF2B5EF4-FFF2-40B4-BE49-F238E27FC236}">
                <a16:creationId xmlns:a16="http://schemas.microsoft.com/office/drawing/2014/main" id="{B8429A9A-3F08-64EE-16FB-279BE67A420A}"/>
              </a:ext>
            </a:extLst>
          </p:cNvPr>
          <p:cNvGrpSpPr/>
          <p:nvPr/>
        </p:nvGrpSpPr>
        <p:grpSpPr>
          <a:xfrm>
            <a:off x="6810027" y="1735039"/>
            <a:ext cx="5370227" cy="2481555"/>
            <a:chOff x="6337232" y="1705667"/>
            <a:chExt cx="5370227" cy="2481555"/>
          </a:xfrm>
        </p:grpSpPr>
        <p:graphicFrame>
          <p:nvGraphicFramePr>
            <p:cNvPr id="7" name="图示 6">
              <a:extLst>
                <a:ext uri="{FF2B5EF4-FFF2-40B4-BE49-F238E27FC236}">
                  <a16:creationId xmlns:a16="http://schemas.microsoft.com/office/drawing/2014/main" id="{4B19AEE3-FE2C-7A92-4C62-05D49317A538}"/>
                </a:ext>
              </a:extLst>
            </p:cNvPr>
            <p:cNvGraphicFramePr/>
            <p:nvPr/>
          </p:nvGraphicFramePr>
          <p:xfrm>
            <a:off x="7700599" y="1954380"/>
            <a:ext cx="2652399" cy="20512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文本框 9">
              <a:extLst>
                <a:ext uri="{FF2B5EF4-FFF2-40B4-BE49-F238E27FC236}">
                  <a16:creationId xmlns:a16="http://schemas.microsoft.com/office/drawing/2014/main" id="{E29851C8-3D64-446E-9668-65CF93EBD5DC}"/>
                </a:ext>
              </a:extLst>
            </p:cNvPr>
            <p:cNvSpPr txBox="1"/>
            <p:nvPr/>
          </p:nvSpPr>
          <p:spPr>
            <a:xfrm>
              <a:off x="6440906" y="2508272"/>
              <a:ext cx="1570069" cy="769441"/>
            </a:xfrm>
            <a:prstGeom prst="rect">
              <a:avLst/>
            </a:prstGeom>
            <a:noFill/>
          </p:spPr>
          <p:txBody>
            <a:bodyPr wrap="square" rtlCol="0">
              <a:spAutoFit/>
            </a:bodyPr>
            <a:lstStyle/>
            <a:p>
              <a:pPr algn="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视频画质增强</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视频内容创作</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视频风格迁移</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2C471ACE-CBE7-5F33-A2E1-52E241731BD8}"/>
                </a:ext>
              </a:extLst>
            </p:cNvPr>
            <p:cNvSpPr txBox="1"/>
            <p:nvPr/>
          </p:nvSpPr>
          <p:spPr>
            <a:xfrm>
              <a:off x="6440906" y="3417781"/>
              <a:ext cx="1570069" cy="769441"/>
            </a:xfrm>
            <a:prstGeom prst="rect">
              <a:avLst/>
            </a:prstGeom>
            <a:noFill/>
          </p:spPr>
          <p:txBody>
            <a:bodyPr wrap="square" rtlCol="0">
              <a:spAutoFit/>
            </a:bodyPr>
            <a:lstStyle/>
            <a:p>
              <a:pPr algn="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文本创作</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代码生成</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对话问答</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C04E364B-BC25-A5AA-EC76-0C526B74A38D}"/>
                </a:ext>
              </a:extLst>
            </p:cNvPr>
            <p:cNvSpPr txBox="1"/>
            <p:nvPr/>
          </p:nvSpPr>
          <p:spPr>
            <a:xfrm>
              <a:off x="10058723" y="1705667"/>
              <a:ext cx="814140" cy="938719"/>
            </a:xfrm>
            <a:prstGeom prst="rect">
              <a:avLst/>
            </a:prstGeom>
            <a:noFill/>
          </p:spPr>
          <p:txBody>
            <a:bodyPr wrap="square" rtlCol="0">
              <a:spAutoFit/>
            </a:bodyPr>
            <a:lstStyle/>
            <a:p>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图片编辑</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图片生成</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3D</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图像生成</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7A17119E-3712-70E4-659B-3CB0803FCF42}"/>
                </a:ext>
              </a:extLst>
            </p:cNvPr>
            <p:cNvSpPr txBox="1"/>
            <p:nvPr/>
          </p:nvSpPr>
          <p:spPr>
            <a:xfrm>
              <a:off x="10050076" y="2441085"/>
              <a:ext cx="1570069" cy="769441"/>
            </a:xfrm>
            <a:prstGeom prst="rect">
              <a:avLst/>
            </a:prstGeom>
            <a:noFill/>
          </p:spPr>
          <p:txBody>
            <a:bodyPr wrap="square" rtlCol="0">
              <a:spAutoFit/>
            </a:bodyPr>
            <a:lstStyle/>
            <a:p>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文本合成语音</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语音克隆</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音乐生成</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文本框 16">
              <a:extLst>
                <a:ext uri="{FF2B5EF4-FFF2-40B4-BE49-F238E27FC236}">
                  <a16:creationId xmlns:a16="http://schemas.microsoft.com/office/drawing/2014/main" id="{86FE82DC-2527-DDB4-7F87-A6FAB2484550}"/>
                </a:ext>
              </a:extLst>
            </p:cNvPr>
            <p:cNvSpPr txBox="1"/>
            <p:nvPr/>
          </p:nvSpPr>
          <p:spPr>
            <a:xfrm>
              <a:off x="10050076" y="3503005"/>
              <a:ext cx="1570069" cy="600164"/>
            </a:xfrm>
            <a:prstGeom prst="rect">
              <a:avLst/>
            </a:prstGeom>
            <a:noFill/>
          </p:spPr>
          <p:txBody>
            <a:bodyPr wrap="square" rtlCol="0">
              <a:spAutoFit/>
            </a:bodyPr>
            <a:lstStyle/>
            <a:p>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文字合成图片</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文字合成视频</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1" name="图片 20">
              <a:extLst>
                <a:ext uri="{FF2B5EF4-FFF2-40B4-BE49-F238E27FC236}">
                  <a16:creationId xmlns:a16="http://schemas.microsoft.com/office/drawing/2014/main" id="{B5BA0B0A-8C50-847E-99EF-10CEAC42CA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32908" y="1716860"/>
              <a:ext cx="338834" cy="479822"/>
            </a:xfrm>
            <a:prstGeom prst="rect">
              <a:avLst/>
            </a:prstGeom>
          </p:spPr>
        </p:pic>
        <p:pic>
          <p:nvPicPr>
            <p:cNvPr id="2050" name="Picture 2">
              <a:extLst>
                <a:ext uri="{FF2B5EF4-FFF2-40B4-BE49-F238E27FC236}">
                  <a16:creationId xmlns:a16="http://schemas.microsoft.com/office/drawing/2014/main" id="{18370ED2-3ADA-4D71-D6CD-2CA37A13A14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57880" y="2483448"/>
              <a:ext cx="649579" cy="3855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FD277C2-25B2-ED22-744F-24B6F723E00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481" t="6448" r="10315" b="5975"/>
            <a:stretch/>
          </p:blipFill>
          <p:spPr bwMode="auto">
            <a:xfrm>
              <a:off x="11060969" y="3227281"/>
              <a:ext cx="462706" cy="6863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kool Company Profile: Valuation &amp; Investors | PitchBook">
              <a:extLst>
                <a:ext uri="{FF2B5EF4-FFF2-40B4-BE49-F238E27FC236}">
                  <a16:creationId xmlns:a16="http://schemas.microsoft.com/office/drawing/2014/main" id="{E732435F-19F2-8DDB-5727-6C6E3426510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7942" b="40046"/>
            <a:stretch/>
          </p:blipFill>
          <p:spPr bwMode="auto">
            <a:xfrm>
              <a:off x="7146294" y="2033173"/>
              <a:ext cx="884414" cy="19901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C8558FF-F671-E58C-FA4C-22641DF296F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37232" y="3417610"/>
              <a:ext cx="904437" cy="627807"/>
            </a:xfrm>
            <a:prstGeom prst="rect">
              <a:avLst/>
            </a:prstGeom>
          </p:spPr>
        </p:pic>
      </p:grpSp>
      <p:sp>
        <p:nvSpPr>
          <p:cNvPr id="8" name="文本框 7">
            <a:extLst>
              <a:ext uri="{FF2B5EF4-FFF2-40B4-BE49-F238E27FC236}">
                <a16:creationId xmlns:a16="http://schemas.microsoft.com/office/drawing/2014/main" id="{53DA1EB1-E7C7-6E22-7011-A88094D16FF2}"/>
              </a:ext>
            </a:extLst>
          </p:cNvPr>
          <p:cNvSpPr txBox="1"/>
          <p:nvPr/>
        </p:nvSpPr>
        <p:spPr>
          <a:xfrm>
            <a:off x="7928747" y="6533981"/>
            <a:ext cx="1880541" cy="307777"/>
          </a:xfrm>
          <a:prstGeom prst="rect">
            <a:avLst/>
          </a:prstGeom>
          <a:noFill/>
        </p:spPr>
        <p:txBody>
          <a:bodyPr wrap="square">
            <a:spAutoFit/>
          </a:bodyPr>
          <a:lstStyle>
            <a:defPPr>
              <a:defRPr lang="zh-CN"/>
            </a:defPPr>
            <a:lvl1pPr>
              <a:defRPr sz="1600">
                <a:solidFill>
                  <a:srgbClr val="C00000"/>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sz="1400" dirty="0">
                <a:solidFill>
                  <a:schemeClr val="tx1"/>
                </a:solidFill>
              </a:rPr>
              <a:t>AIGC的产品应用框架</a:t>
            </a:r>
          </a:p>
        </p:txBody>
      </p:sp>
    </p:spTree>
    <p:extLst>
      <p:ext uri="{BB962C8B-B14F-4D97-AF65-F5344CB8AC3E}">
        <p14:creationId xmlns:p14="http://schemas.microsoft.com/office/powerpoint/2010/main" val="1107622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8918522"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试点订阅计划</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Plus</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发布，商业化序幕已经拉开</a:t>
            </a:r>
            <a:endParaRPr kumimoji="0" lang="zh-CN" altLang="en-US" sz="2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3" name="矩形 2">
            <a:extLst>
              <a:ext uri="{FF2B5EF4-FFF2-40B4-BE49-F238E27FC236}">
                <a16:creationId xmlns:a16="http://schemas.microsoft.com/office/drawing/2014/main" id="{2B23C626-D008-9367-6B67-C5FEB7E858D6}"/>
              </a:ext>
            </a:extLst>
          </p:cNvPr>
          <p:cNvSpPr/>
          <p:nvPr/>
        </p:nvSpPr>
        <p:spPr>
          <a:xfrm>
            <a:off x="655267" y="1203823"/>
            <a:ext cx="11060430" cy="825675"/>
          </a:xfrm>
          <a:prstGeom prst="rect">
            <a:avLst/>
          </a:prstGeom>
        </p:spPr>
        <p:txBody>
          <a:bodyPr wrap="square">
            <a:spAutoFit/>
          </a:bodyPr>
          <a:lstStyle/>
          <a:p>
            <a:pPr marL="342900" indent="-342900" defTabSz="977900">
              <a:lnSpc>
                <a:spcPct val="125000"/>
              </a:lnSpc>
              <a:spcAft>
                <a:spcPts val="0"/>
              </a:spcAft>
              <a:buClr>
                <a:schemeClr val="accent1"/>
              </a:buClr>
              <a:buFont typeface="Wingdings" panose="05000000000000000000" pitchFamily="2" charset="2"/>
              <a:buChar char="n"/>
            </a:pP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2023</a:t>
            </a:r>
            <a:r>
              <a:rPr lang="zh-CN" altLang="en-US"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日，</a:t>
            </a:r>
            <a:r>
              <a:rPr lang="en-US" altLang="zh-CN" sz="2000" b="1"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OpenAI</a:t>
            </a:r>
            <a:r>
              <a:rPr lang="zh-CN" altLang="en-US"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发布</a:t>
            </a:r>
            <a:r>
              <a:rPr lang="en-US" altLang="zh-CN" sz="2000" b="1"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试点订阅计划</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Plus</a:t>
            </a:r>
            <a:r>
              <a:rPr lang="zh-CN" altLang="en-US"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，每月</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美元</a:t>
            </a:r>
            <a:endPar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defTabSz="977900">
              <a:lnSpc>
                <a:spcPct val="125000"/>
              </a:lnSpc>
              <a:spcAft>
                <a:spcPts val="0"/>
              </a:spcAft>
              <a:buClr>
                <a:schemeClr val="tx1"/>
              </a:buClr>
              <a:buFont typeface="Wingdings" panose="05000000000000000000" pitchFamily="2" charset="2"/>
              <a:buChar char="ü"/>
            </a:pP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Plus</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订阅者可获得比免费版本更稳定、更快的服务，及尝试新功能和优化的优先权</a:t>
            </a:r>
            <a:endParaRPr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04B602A6-4572-9BD5-F0DD-7070C2A5C68F}"/>
              </a:ext>
            </a:extLst>
          </p:cNvPr>
          <p:cNvSpPr txBox="1"/>
          <p:nvPr/>
        </p:nvSpPr>
        <p:spPr>
          <a:xfrm>
            <a:off x="599440" y="2434908"/>
            <a:ext cx="6097656" cy="338554"/>
          </a:xfrm>
          <a:prstGeom prst="rect">
            <a:avLst/>
          </a:prstGeom>
          <a:noFill/>
        </p:spPr>
        <p:txBody>
          <a:bodyPr wrap="square">
            <a:spAutoFit/>
          </a:bodyPr>
          <a:lstStyle/>
          <a:p>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Plus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处于</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OpenAl</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官网的醒目位置，凸显商业化倾</a:t>
            </a:r>
          </a:p>
        </p:txBody>
      </p:sp>
      <p:sp>
        <p:nvSpPr>
          <p:cNvPr id="13" name="文本框 12">
            <a:extLst>
              <a:ext uri="{FF2B5EF4-FFF2-40B4-BE49-F238E27FC236}">
                <a16:creationId xmlns:a16="http://schemas.microsoft.com/office/drawing/2014/main" id="{42116027-6B98-C01C-7443-6BCCB0522E20}"/>
              </a:ext>
            </a:extLst>
          </p:cNvPr>
          <p:cNvSpPr txBox="1"/>
          <p:nvPr/>
        </p:nvSpPr>
        <p:spPr>
          <a:xfrm>
            <a:off x="6249228" y="2434398"/>
            <a:ext cx="6097656" cy="338554"/>
          </a:xfrm>
          <a:prstGeom prst="rect">
            <a:avLst/>
          </a:prstGeom>
          <a:noFill/>
        </p:spPr>
        <p:txBody>
          <a:bodyPr wrap="square">
            <a:spAutoFit/>
          </a:bodyPr>
          <a:lstStyle>
            <a:defPPr>
              <a:defRPr lang="zh-CN"/>
            </a:defPPr>
            <a:lvl1pPr>
              <a:defRPr>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sz="1600" dirty="0"/>
              <a:t>ChatGPT Plus订阅者可获得比免费版本更优质的服务</a:t>
            </a:r>
          </a:p>
        </p:txBody>
      </p:sp>
      <p:pic>
        <p:nvPicPr>
          <p:cNvPr id="16" name="图片 15">
            <a:extLst>
              <a:ext uri="{FF2B5EF4-FFF2-40B4-BE49-F238E27FC236}">
                <a16:creationId xmlns:a16="http://schemas.microsoft.com/office/drawing/2014/main" id="{89D4A30A-43BB-809D-20F6-617F34E3F692}"/>
              </a:ext>
            </a:extLst>
          </p:cNvPr>
          <p:cNvPicPr>
            <a:picLocks noChangeAspect="1"/>
          </p:cNvPicPr>
          <p:nvPr/>
        </p:nvPicPr>
        <p:blipFill>
          <a:blip r:embed="rId5"/>
          <a:stretch>
            <a:fillRect/>
          </a:stretch>
        </p:blipFill>
        <p:spPr>
          <a:xfrm>
            <a:off x="655267" y="3029808"/>
            <a:ext cx="5031749" cy="2490569"/>
          </a:xfrm>
          <a:prstGeom prst="rect">
            <a:avLst/>
          </a:prstGeom>
        </p:spPr>
      </p:pic>
      <p:pic>
        <p:nvPicPr>
          <p:cNvPr id="18" name="图片 17">
            <a:extLst>
              <a:ext uri="{FF2B5EF4-FFF2-40B4-BE49-F238E27FC236}">
                <a16:creationId xmlns:a16="http://schemas.microsoft.com/office/drawing/2014/main" id="{A58D0859-14E1-543E-E5C0-B4BA7C6C89E1}"/>
              </a:ext>
            </a:extLst>
          </p:cNvPr>
          <p:cNvPicPr>
            <a:picLocks noChangeAspect="1"/>
          </p:cNvPicPr>
          <p:nvPr/>
        </p:nvPicPr>
        <p:blipFill>
          <a:blip r:embed="rId6"/>
          <a:stretch>
            <a:fillRect/>
          </a:stretch>
        </p:blipFill>
        <p:spPr>
          <a:xfrm>
            <a:off x="6493170" y="2784662"/>
            <a:ext cx="5031750" cy="2940079"/>
          </a:xfrm>
          <a:prstGeom prst="rect">
            <a:avLst/>
          </a:prstGeom>
        </p:spPr>
      </p:pic>
    </p:spTree>
    <p:extLst>
      <p:ext uri="{BB962C8B-B14F-4D97-AF65-F5344CB8AC3E}">
        <p14:creationId xmlns:p14="http://schemas.microsoft.com/office/powerpoint/2010/main" val="1321291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8918522"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传媒</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营销</a:t>
            </a:r>
            <a:endParaRPr kumimoji="0" lang="zh-CN" altLang="en-US" sz="2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4"/>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5"/>
          <a:srcRect/>
          <a:stretch/>
        </p:blipFill>
        <p:spPr>
          <a:xfrm>
            <a:off x="9923152" y="143507"/>
            <a:ext cx="1843952" cy="829924"/>
          </a:xfrm>
          <a:prstGeom prst="rect">
            <a:avLst/>
          </a:prstGeom>
        </p:spPr>
      </p:pic>
      <p:sp>
        <p:nvSpPr>
          <p:cNvPr id="3" name="矩形 2">
            <a:extLst>
              <a:ext uri="{FF2B5EF4-FFF2-40B4-BE49-F238E27FC236}">
                <a16:creationId xmlns:a16="http://schemas.microsoft.com/office/drawing/2014/main" id="{2B23C626-D008-9367-6B67-C5FEB7E858D6}"/>
              </a:ext>
            </a:extLst>
          </p:cNvPr>
          <p:cNvSpPr/>
          <p:nvPr/>
        </p:nvSpPr>
        <p:spPr>
          <a:xfrm>
            <a:off x="-26309" y="1145922"/>
            <a:ext cx="7259954" cy="1207318"/>
          </a:xfrm>
          <a:prstGeom prst="rect">
            <a:avLst/>
          </a:prstGeom>
        </p:spPr>
        <p:txBody>
          <a:bodyPr wrap="square">
            <a:spAutoFit/>
          </a:bodyPr>
          <a:lstStyle/>
          <a:p>
            <a:pPr marL="342900" indent="-342900" defTabSz="977900">
              <a:lnSpc>
                <a:spcPct val="125000"/>
              </a:lnSpc>
              <a:spcAft>
                <a:spcPts val="0"/>
              </a:spcAft>
              <a:buClr>
                <a:schemeClr val="accent1"/>
              </a:buClr>
              <a:buFont typeface="Wingdings" panose="05000000000000000000" pitchFamily="2" charset="2"/>
              <a:buChar char="n"/>
            </a:pPr>
            <a:r>
              <a:rPr lang="en-US" altLang="zh-CN" sz="2000"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传媒：实现智能新闻写作，提升新闻的时效性</a:t>
            </a:r>
            <a:endPar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defTabSz="977900">
              <a:lnSpc>
                <a:spcPct val="125000"/>
              </a:lnSpc>
              <a:spcAft>
                <a:spcPts val="0"/>
              </a:spcAft>
              <a:buClr>
                <a:schemeClr val="tx1"/>
              </a:buClr>
              <a:buFont typeface="Wingdings" panose="05000000000000000000" pitchFamily="2" charset="2"/>
              <a:buChar char="ü"/>
            </a:pP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可以帮助新闻媒体工作者智能生成报道，将部分劳动性的采编工作自动化，更快、更准、更智能地生成内容</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32" name="iṩlïḍ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1107636-0F35-4D9B-8877-C51B38776533}"/>
              </a:ext>
            </a:extLst>
          </p:cNvPr>
          <p:cNvGrpSpPr>
            <a:grpSpLocks noChangeAspect="1"/>
          </p:cNvGrpSpPr>
          <p:nvPr/>
        </p:nvGrpSpPr>
        <p:grpSpPr>
          <a:xfrm>
            <a:off x="296657" y="2651517"/>
            <a:ext cx="6458145" cy="3337803"/>
            <a:chOff x="742619" y="1665373"/>
            <a:chExt cx="9247827" cy="4779611"/>
          </a:xfrm>
        </p:grpSpPr>
        <p:sp>
          <p:nvSpPr>
            <p:cNvPr id="233" name="iṣ1ïďe">
              <a:extLst>
                <a:ext uri="{FF2B5EF4-FFF2-40B4-BE49-F238E27FC236}">
                  <a16:creationId xmlns:a16="http://schemas.microsoft.com/office/drawing/2014/main" id="{D3A0E44E-69CD-6FDE-5939-003D9DA25B27}"/>
                </a:ext>
              </a:extLst>
            </p:cNvPr>
            <p:cNvSpPr/>
            <p:nvPr/>
          </p:nvSpPr>
          <p:spPr>
            <a:xfrm>
              <a:off x="742619" y="1665373"/>
              <a:ext cx="9247827" cy="4779611"/>
            </a:xfrm>
            <a:prstGeom prst="bracketPair">
              <a:avLst>
                <a:gd name="adj" fmla="val 3859"/>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p>
              <a:pPr algn="ctr"/>
              <a:endParaRPr lang="zh-CN" altLang="en-US" sz="1600"/>
            </a:p>
          </p:txBody>
        </p:sp>
        <p:sp>
          <p:nvSpPr>
            <p:cNvPr id="257" name="îṩ1iḓe">
              <a:extLst>
                <a:ext uri="{FF2B5EF4-FFF2-40B4-BE49-F238E27FC236}">
                  <a16:creationId xmlns:a16="http://schemas.microsoft.com/office/drawing/2014/main" id="{B9141CE5-382B-3D8C-C234-14755232C4EF}"/>
                </a:ext>
              </a:extLst>
            </p:cNvPr>
            <p:cNvSpPr/>
            <p:nvPr/>
          </p:nvSpPr>
          <p:spPr bwMode="auto">
            <a:xfrm>
              <a:off x="824002" y="3025507"/>
              <a:ext cx="2215867" cy="222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2014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月，美国洛杉矶时报网站的机器人记者</a:t>
              </a: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Quakebot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，在洛杉矶地震后仅</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分钟，就写出相关信息并进行发布</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6" name="îSḷiḍé">
              <a:extLst>
                <a:ext uri="{FF2B5EF4-FFF2-40B4-BE49-F238E27FC236}">
                  <a16:creationId xmlns:a16="http://schemas.microsoft.com/office/drawing/2014/main" id="{143F37B5-DE63-5374-4FAC-AF04D2196399}"/>
                </a:ext>
              </a:extLst>
            </p:cNvPr>
            <p:cNvSpPr/>
            <p:nvPr/>
          </p:nvSpPr>
          <p:spPr>
            <a:xfrm>
              <a:off x="1430593" y="1766490"/>
              <a:ext cx="911286" cy="911286"/>
            </a:xfrm>
            <a:prstGeom prst="ellipse">
              <a:avLst/>
            </a:prstGeom>
            <a:solidFill>
              <a:schemeClr val="bg1"/>
            </a:solidFill>
            <a:ln w="1270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b="1" i="1">
                <a:solidFill>
                  <a:schemeClr val="tx1"/>
                </a:solidFill>
              </a:endParaRPr>
            </a:p>
          </p:txBody>
        </p:sp>
        <p:sp>
          <p:nvSpPr>
            <p:cNvPr id="237" name="íşlíḋê">
              <a:extLst>
                <a:ext uri="{FF2B5EF4-FFF2-40B4-BE49-F238E27FC236}">
                  <a16:creationId xmlns:a16="http://schemas.microsoft.com/office/drawing/2014/main" id="{615CF0C7-9AA8-A375-0823-09685F893AD6}"/>
                </a:ext>
              </a:extLst>
            </p:cNvPr>
            <p:cNvSpPr/>
            <p:nvPr/>
          </p:nvSpPr>
          <p:spPr>
            <a:xfrm>
              <a:off x="1672986" y="2056997"/>
              <a:ext cx="426500" cy="330272"/>
            </a:xfrm>
            <a:custGeom>
              <a:avLst/>
              <a:gdLst>
                <a:gd name="T0" fmla="*/ 4312 w 5733"/>
                <a:gd name="T1" fmla="*/ 1076 h 4446"/>
                <a:gd name="T2" fmla="*/ 4149 w 5733"/>
                <a:gd name="T3" fmla="*/ 1085 h 4446"/>
                <a:gd name="T4" fmla="*/ 3733 w 5733"/>
                <a:gd name="T5" fmla="*/ 378 h 4446"/>
                <a:gd name="T6" fmla="*/ 2768 w 5733"/>
                <a:gd name="T7" fmla="*/ 0 h 4446"/>
                <a:gd name="T8" fmla="*/ 1389 w 5733"/>
                <a:gd name="T9" fmla="*/ 1076 h 4446"/>
                <a:gd name="T10" fmla="*/ 0 w 5733"/>
                <a:gd name="T11" fmla="*/ 2497 h 4446"/>
                <a:gd name="T12" fmla="*/ 1421 w 5733"/>
                <a:gd name="T13" fmla="*/ 3918 h 4446"/>
                <a:gd name="T14" fmla="*/ 2255 w 5733"/>
                <a:gd name="T15" fmla="*/ 3918 h 4446"/>
                <a:gd name="T16" fmla="*/ 2484 w 5733"/>
                <a:gd name="T17" fmla="*/ 4246 h 4446"/>
                <a:gd name="T18" fmla="*/ 2867 w 5733"/>
                <a:gd name="T19" fmla="*/ 4446 h 4446"/>
                <a:gd name="T20" fmla="*/ 3249 w 5733"/>
                <a:gd name="T21" fmla="*/ 4246 h 4446"/>
                <a:gd name="T22" fmla="*/ 3478 w 5733"/>
                <a:gd name="T23" fmla="*/ 3918 h 4446"/>
                <a:gd name="T24" fmla="*/ 4312 w 5733"/>
                <a:gd name="T25" fmla="*/ 3918 h 4446"/>
                <a:gd name="T26" fmla="*/ 5733 w 5733"/>
                <a:gd name="T27" fmla="*/ 2497 h 4446"/>
                <a:gd name="T28" fmla="*/ 4312 w 5733"/>
                <a:gd name="T29" fmla="*/ 1076 h 4446"/>
                <a:gd name="T30" fmla="*/ 3698 w 5733"/>
                <a:gd name="T31" fmla="*/ 3159 h 4446"/>
                <a:gd name="T32" fmla="*/ 3031 w 5733"/>
                <a:gd name="T33" fmla="*/ 4116 h 4446"/>
                <a:gd name="T34" fmla="*/ 2867 w 5733"/>
                <a:gd name="T35" fmla="*/ 4201 h 4446"/>
                <a:gd name="T36" fmla="*/ 2703 w 5733"/>
                <a:gd name="T37" fmla="*/ 4116 h 4446"/>
                <a:gd name="T38" fmla="*/ 2035 w 5733"/>
                <a:gd name="T39" fmla="*/ 3159 h 4446"/>
                <a:gd name="T40" fmla="*/ 2022 w 5733"/>
                <a:gd name="T41" fmla="*/ 2952 h 4446"/>
                <a:gd name="T42" fmla="*/ 2200 w 5733"/>
                <a:gd name="T43" fmla="*/ 2845 h 4446"/>
                <a:gd name="T44" fmla="*/ 2480 w 5733"/>
                <a:gd name="T45" fmla="*/ 2845 h 4446"/>
                <a:gd name="T46" fmla="*/ 2480 w 5733"/>
                <a:gd name="T47" fmla="*/ 2016 h 4446"/>
                <a:gd name="T48" fmla="*/ 2680 w 5733"/>
                <a:gd name="T49" fmla="*/ 1816 h 4446"/>
                <a:gd name="T50" fmla="*/ 3053 w 5733"/>
                <a:gd name="T51" fmla="*/ 1816 h 4446"/>
                <a:gd name="T52" fmla="*/ 3253 w 5733"/>
                <a:gd name="T53" fmla="*/ 2016 h 4446"/>
                <a:gd name="T54" fmla="*/ 3253 w 5733"/>
                <a:gd name="T55" fmla="*/ 2845 h 4446"/>
                <a:gd name="T56" fmla="*/ 3534 w 5733"/>
                <a:gd name="T57" fmla="*/ 2845 h 4446"/>
                <a:gd name="T58" fmla="*/ 3711 w 5733"/>
                <a:gd name="T59" fmla="*/ 2952 h 4446"/>
                <a:gd name="T60" fmla="*/ 3698 w 5733"/>
                <a:gd name="T61" fmla="*/ 3159 h 4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3" h="4446">
                  <a:moveTo>
                    <a:pt x="4312" y="1076"/>
                  </a:moveTo>
                  <a:cubicBezTo>
                    <a:pt x="4257" y="1076"/>
                    <a:pt x="4203" y="1079"/>
                    <a:pt x="4149" y="1085"/>
                  </a:cubicBezTo>
                  <a:cubicBezTo>
                    <a:pt x="4083" y="815"/>
                    <a:pt x="3940" y="570"/>
                    <a:pt x="3733" y="378"/>
                  </a:cubicBezTo>
                  <a:cubicBezTo>
                    <a:pt x="3470" y="134"/>
                    <a:pt x="3127" y="0"/>
                    <a:pt x="2768" y="0"/>
                  </a:cubicBezTo>
                  <a:cubicBezTo>
                    <a:pt x="2107" y="0"/>
                    <a:pt x="1544" y="451"/>
                    <a:pt x="1389" y="1076"/>
                  </a:cubicBezTo>
                  <a:cubicBezTo>
                    <a:pt x="620" y="1093"/>
                    <a:pt x="0" y="1724"/>
                    <a:pt x="0" y="2497"/>
                  </a:cubicBezTo>
                  <a:cubicBezTo>
                    <a:pt x="0" y="3280"/>
                    <a:pt x="637" y="3918"/>
                    <a:pt x="1421" y="3918"/>
                  </a:cubicBezTo>
                  <a:lnTo>
                    <a:pt x="2255" y="3918"/>
                  </a:lnTo>
                  <a:lnTo>
                    <a:pt x="2484" y="4246"/>
                  </a:lnTo>
                  <a:cubicBezTo>
                    <a:pt x="2571" y="4371"/>
                    <a:pt x="2714" y="4446"/>
                    <a:pt x="2867" y="4446"/>
                  </a:cubicBezTo>
                  <a:cubicBezTo>
                    <a:pt x="3019" y="4446"/>
                    <a:pt x="3162" y="4371"/>
                    <a:pt x="3249" y="4246"/>
                  </a:cubicBezTo>
                  <a:lnTo>
                    <a:pt x="3478" y="3918"/>
                  </a:lnTo>
                  <a:lnTo>
                    <a:pt x="4312" y="3918"/>
                  </a:lnTo>
                  <a:cubicBezTo>
                    <a:pt x="5096" y="3918"/>
                    <a:pt x="5733" y="3280"/>
                    <a:pt x="5733" y="2497"/>
                  </a:cubicBezTo>
                  <a:cubicBezTo>
                    <a:pt x="5733" y="1713"/>
                    <a:pt x="5096" y="1076"/>
                    <a:pt x="4312" y="1076"/>
                  </a:cubicBezTo>
                  <a:close/>
                  <a:moveTo>
                    <a:pt x="3698" y="3159"/>
                  </a:moveTo>
                  <a:lnTo>
                    <a:pt x="3031" y="4116"/>
                  </a:lnTo>
                  <a:cubicBezTo>
                    <a:pt x="2993" y="4169"/>
                    <a:pt x="2932" y="4201"/>
                    <a:pt x="2867" y="4201"/>
                  </a:cubicBezTo>
                  <a:cubicBezTo>
                    <a:pt x="2801" y="4201"/>
                    <a:pt x="2740" y="4169"/>
                    <a:pt x="2703" y="4116"/>
                  </a:cubicBezTo>
                  <a:lnTo>
                    <a:pt x="2035" y="3159"/>
                  </a:lnTo>
                  <a:cubicBezTo>
                    <a:pt x="1993" y="3098"/>
                    <a:pt x="1988" y="3018"/>
                    <a:pt x="2022" y="2952"/>
                  </a:cubicBezTo>
                  <a:cubicBezTo>
                    <a:pt x="2057" y="2886"/>
                    <a:pt x="2125" y="2845"/>
                    <a:pt x="2200" y="2845"/>
                  </a:cubicBezTo>
                  <a:lnTo>
                    <a:pt x="2480" y="2845"/>
                  </a:lnTo>
                  <a:lnTo>
                    <a:pt x="2480" y="2016"/>
                  </a:lnTo>
                  <a:cubicBezTo>
                    <a:pt x="2480" y="1906"/>
                    <a:pt x="2570" y="1816"/>
                    <a:pt x="2680" y="1816"/>
                  </a:cubicBezTo>
                  <a:lnTo>
                    <a:pt x="3053" y="1816"/>
                  </a:lnTo>
                  <a:cubicBezTo>
                    <a:pt x="3164" y="1816"/>
                    <a:pt x="3253" y="1906"/>
                    <a:pt x="3253" y="2016"/>
                  </a:cubicBezTo>
                  <a:lnTo>
                    <a:pt x="3253" y="2845"/>
                  </a:lnTo>
                  <a:lnTo>
                    <a:pt x="3534" y="2845"/>
                  </a:lnTo>
                  <a:cubicBezTo>
                    <a:pt x="3608" y="2845"/>
                    <a:pt x="3677" y="2886"/>
                    <a:pt x="3711" y="2952"/>
                  </a:cubicBezTo>
                  <a:cubicBezTo>
                    <a:pt x="3746" y="3018"/>
                    <a:pt x="3740" y="3098"/>
                    <a:pt x="3698" y="3159"/>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1000" b="1" i="1">
                <a:solidFill>
                  <a:schemeClr val="tx1"/>
                </a:solidFill>
              </a:endParaRPr>
            </a:p>
          </p:txBody>
        </p:sp>
        <p:sp>
          <p:nvSpPr>
            <p:cNvPr id="255" name="îṥľîḓe">
              <a:extLst>
                <a:ext uri="{FF2B5EF4-FFF2-40B4-BE49-F238E27FC236}">
                  <a16:creationId xmlns:a16="http://schemas.microsoft.com/office/drawing/2014/main" id="{653E7F2A-3049-E0C3-9782-558212BC3F15}"/>
                </a:ext>
              </a:extLst>
            </p:cNvPr>
            <p:cNvSpPr/>
            <p:nvPr/>
          </p:nvSpPr>
          <p:spPr bwMode="auto">
            <a:xfrm>
              <a:off x="3169805" y="3025507"/>
              <a:ext cx="2050665" cy="222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中国地震网的写稿机器人在九赛沟地震发生后</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秒内就完成了相关信息的编发</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9" name="iṧḷîḓe">
              <a:extLst>
                <a:ext uri="{FF2B5EF4-FFF2-40B4-BE49-F238E27FC236}">
                  <a16:creationId xmlns:a16="http://schemas.microsoft.com/office/drawing/2014/main" id="{25CD63F4-C64B-185E-E609-D15B97420DFF}"/>
                </a:ext>
              </a:extLst>
            </p:cNvPr>
            <p:cNvSpPr/>
            <p:nvPr/>
          </p:nvSpPr>
          <p:spPr>
            <a:xfrm>
              <a:off x="3825194" y="1766490"/>
              <a:ext cx="911286" cy="911286"/>
            </a:xfrm>
            <a:prstGeom prst="ellipse">
              <a:avLst/>
            </a:prstGeom>
            <a:solidFill>
              <a:schemeClr val="bg1"/>
            </a:solidFill>
            <a:ln w="12700">
              <a:solidFill>
                <a:schemeClr val="tx1">
                  <a:lumMod val="50000"/>
                  <a:lumOff val="5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b="1" i="1">
                <a:solidFill>
                  <a:schemeClr val="tx1"/>
                </a:solidFill>
              </a:endParaRPr>
            </a:p>
          </p:txBody>
        </p:sp>
        <p:sp>
          <p:nvSpPr>
            <p:cNvPr id="240" name="íṡľïḓe">
              <a:extLst>
                <a:ext uri="{FF2B5EF4-FFF2-40B4-BE49-F238E27FC236}">
                  <a16:creationId xmlns:a16="http://schemas.microsoft.com/office/drawing/2014/main" id="{D5D5D636-8BB1-91DF-8A03-FF59D1A3288D}"/>
                </a:ext>
              </a:extLst>
            </p:cNvPr>
            <p:cNvSpPr/>
            <p:nvPr/>
          </p:nvSpPr>
          <p:spPr>
            <a:xfrm>
              <a:off x="4067587" y="2009222"/>
              <a:ext cx="426500" cy="425823"/>
            </a:xfrm>
            <a:custGeom>
              <a:avLst/>
              <a:gdLst>
                <a:gd name="connsiteX0" fmla="*/ 301001 w 602996"/>
                <a:gd name="connsiteY0" fmla="*/ 126938 h 602040"/>
                <a:gd name="connsiteX1" fmla="*/ 353669 w 602996"/>
                <a:gd name="connsiteY1" fmla="*/ 179510 h 602040"/>
                <a:gd name="connsiteX2" fmla="*/ 353669 w 602996"/>
                <a:gd name="connsiteY2" fmla="*/ 248944 h 602040"/>
                <a:gd name="connsiteX3" fmla="*/ 423230 w 602996"/>
                <a:gd name="connsiteY3" fmla="*/ 248944 h 602040"/>
                <a:gd name="connsiteX4" fmla="*/ 475898 w 602996"/>
                <a:gd name="connsiteY4" fmla="*/ 301516 h 602040"/>
                <a:gd name="connsiteX5" fmla="*/ 423230 w 602996"/>
                <a:gd name="connsiteY5" fmla="*/ 353096 h 602040"/>
                <a:gd name="connsiteX6" fmla="*/ 353669 w 602996"/>
                <a:gd name="connsiteY6" fmla="*/ 353096 h 602040"/>
                <a:gd name="connsiteX7" fmla="*/ 353669 w 602996"/>
                <a:gd name="connsiteY7" fmla="*/ 422530 h 602040"/>
                <a:gd name="connsiteX8" fmla="*/ 301001 w 602996"/>
                <a:gd name="connsiteY8" fmla="*/ 475102 h 602040"/>
                <a:gd name="connsiteX9" fmla="*/ 249327 w 602996"/>
                <a:gd name="connsiteY9" fmla="*/ 422530 h 602040"/>
                <a:gd name="connsiteX10" fmla="*/ 249327 w 602996"/>
                <a:gd name="connsiteY10" fmla="*/ 353096 h 602040"/>
                <a:gd name="connsiteX11" fmla="*/ 179765 w 602996"/>
                <a:gd name="connsiteY11" fmla="*/ 353096 h 602040"/>
                <a:gd name="connsiteX12" fmla="*/ 127097 w 602996"/>
                <a:gd name="connsiteY12" fmla="*/ 301516 h 602040"/>
                <a:gd name="connsiteX13" fmla="*/ 179765 w 602996"/>
                <a:gd name="connsiteY13" fmla="*/ 248944 h 602040"/>
                <a:gd name="connsiteX14" fmla="*/ 249327 w 602996"/>
                <a:gd name="connsiteY14" fmla="*/ 248944 h 602040"/>
                <a:gd name="connsiteX15" fmla="*/ 249327 w 602996"/>
                <a:gd name="connsiteY15" fmla="*/ 179510 h 602040"/>
                <a:gd name="connsiteX16" fmla="*/ 301001 w 602996"/>
                <a:gd name="connsiteY16" fmla="*/ 126938 h 602040"/>
                <a:gd name="connsiteX17" fmla="*/ 301995 w 602996"/>
                <a:gd name="connsiteY17" fmla="*/ 78355 h 602040"/>
                <a:gd name="connsiteX18" fmla="*/ 78479 w 602996"/>
                <a:gd name="connsiteY18" fmla="*/ 301516 h 602040"/>
                <a:gd name="connsiteX19" fmla="*/ 301995 w 602996"/>
                <a:gd name="connsiteY19" fmla="*/ 523686 h 602040"/>
                <a:gd name="connsiteX20" fmla="*/ 524517 w 602996"/>
                <a:gd name="connsiteY20" fmla="*/ 301516 h 602040"/>
                <a:gd name="connsiteX21" fmla="*/ 301995 w 602996"/>
                <a:gd name="connsiteY21" fmla="*/ 78355 h 602040"/>
                <a:gd name="connsiteX22" fmla="*/ 301995 w 602996"/>
                <a:gd name="connsiteY22" fmla="*/ 0 h 602040"/>
                <a:gd name="connsiteX23" fmla="*/ 602996 w 602996"/>
                <a:gd name="connsiteY23" fmla="*/ 301516 h 602040"/>
                <a:gd name="connsiteX24" fmla="*/ 301995 w 602996"/>
                <a:gd name="connsiteY24" fmla="*/ 602040 h 602040"/>
                <a:gd name="connsiteX25" fmla="*/ 0 w 602996"/>
                <a:gd name="connsiteY25" fmla="*/ 301516 h 602040"/>
                <a:gd name="connsiteX26" fmla="*/ 301995 w 602996"/>
                <a:gd name="connsiteY26" fmla="*/ 0 h 60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996" h="602040">
                  <a:moveTo>
                    <a:pt x="301001" y="126938"/>
                  </a:moveTo>
                  <a:cubicBezTo>
                    <a:pt x="330813" y="126938"/>
                    <a:pt x="353669" y="150744"/>
                    <a:pt x="353669" y="179510"/>
                  </a:cubicBezTo>
                  <a:lnTo>
                    <a:pt x="353669" y="248944"/>
                  </a:lnTo>
                  <a:lnTo>
                    <a:pt x="423230" y="248944"/>
                  </a:lnTo>
                  <a:cubicBezTo>
                    <a:pt x="452049" y="248944"/>
                    <a:pt x="475898" y="271758"/>
                    <a:pt x="475898" y="301516"/>
                  </a:cubicBezTo>
                  <a:cubicBezTo>
                    <a:pt x="475898" y="330282"/>
                    <a:pt x="452049" y="353096"/>
                    <a:pt x="423230" y="353096"/>
                  </a:cubicBezTo>
                  <a:lnTo>
                    <a:pt x="353669" y="353096"/>
                  </a:lnTo>
                  <a:lnTo>
                    <a:pt x="353669" y="422530"/>
                  </a:lnTo>
                  <a:cubicBezTo>
                    <a:pt x="353669" y="451296"/>
                    <a:pt x="330813" y="475102"/>
                    <a:pt x="301001" y="475102"/>
                  </a:cubicBezTo>
                  <a:cubicBezTo>
                    <a:pt x="272183" y="475102"/>
                    <a:pt x="249327" y="451296"/>
                    <a:pt x="249327" y="422530"/>
                  </a:cubicBezTo>
                  <a:lnTo>
                    <a:pt x="249327" y="353096"/>
                  </a:lnTo>
                  <a:lnTo>
                    <a:pt x="179765" y="353096"/>
                  </a:lnTo>
                  <a:cubicBezTo>
                    <a:pt x="150947" y="353096"/>
                    <a:pt x="127097" y="330282"/>
                    <a:pt x="127097" y="301516"/>
                  </a:cubicBezTo>
                  <a:cubicBezTo>
                    <a:pt x="127097" y="271758"/>
                    <a:pt x="150947" y="248944"/>
                    <a:pt x="179765" y="248944"/>
                  </a:cubicBezTo>
                  <a:lnTo>
                    <a:pt x="249327" y="248944"/>
                  </a:lnTo>
                  <a:lnTo>
                    <a:pt x="249327" y="179510"/>
                  </a:lnTo>
                  <a:cubicBezTo>
                    <a:pt x="249327" y="150744"/>
                    <a:pt x="272183" y="126938"/>
                    <a:pt x="301001" y="126938"/>
                  </a:cubicBezTo>
                  <a:close/>
                  <a:moveTo>
                    <a:pt x="301995" y="78355"/>
                  </a:moveTo>
                  <a:cubicBezTo>
                    <a:pt x="178813" y="78355"/>
                    <a:pt x="78479" y="178529"/>
                    <a:pt x="78479" y="301516"/>
                  </a:cubicBezTo>
                  <a:cubicBezTo>
                    <a:pt x="78479" y="423511"/>
                    <a:pt x="178813" y="523686"/>
                    <a:pt x="301995" y="523686"/>
                  </a:cubicBezTo>
                  <a:cubicBezTo>
                    <a:pt x="424184" y="523686"/>
                    <a:pt x="524517" y="423511"/>
                    <a:pt x="524517" y="301516"/>
                  </a:cubicBezTo>
                  <a:cubicBezTo>
                    <a:pt x="524517" y="178529"/>
                    <a:pt x="424184" y="78355"/>
                    <a:pt x="301995" y="78355"/>
                  </a:cubicBezTo>
                  <a:close/>
                  <a:moveTo>
                    <a:pt x="301995" y="0"/>
                  </a:moveTo>
                  <a:cubicBezTo>
                    <a:pt x="467893" y="0"/>
                    <a:pt x="602996" y="134889"/>
                    <a:pt x="602996" y="301516"/>
                  </a:cubicBezTo>
                  <a:cubicBezTo>
                    <a:pt x="602996" y="467151"/>
                    <a:pt x="467893" y="602040"/>
                    <a:pt x="301995" y="602040"/>
                  </a:cubicBezTo>
                  <a:cubicBezTo>
                    <a:pt x="135103" y="602040"/>
                    <a:pt x="0" y="467151"/>
                    <a:pt x="0" y="301516"/>
                  </a:cubicBezTo>
                  <a:cubicBezTo>
                    <a:pt x="0" y="134889"/>
                    <a:pt x="135103" y="0"/>
                    <a:pt x="301995" y="0"/>
                  </a:cubicBezTo>
                  <a:close/>
                </a:path>
              </a:pathLst>
            </a:cu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1400" b="1" i="1">
                <a:solidFill>
                  <a:schemeClr val="tx1"/>
                </a:solidFill>
              </a:endParaRPr>
            </a:p>
          </p:txBody>
        </p:sp>
        <p:sp>
          <p:nvSpPr>
            <p:cNvPr id="253" name="íšḻíḋé">
              <a:extLst>
                <a:ext uri="{FF2B5EF4-FFF2-40B4-BE49-F238E27FC236}">
                  <a16:creationId xmlns:a16="http://schemas.microsoft.com/office/drawing/2014/main" id="{0DAD808F-AE4C-F17D-3DC3-70D4579B8906}"/>
                </a:ext>
              </a:extLst>
            </p:cNvPr>
            <p:cNvSpPr/>
            <p:nvPr/>
          </p:nvSpPr>
          <p:spPr bwMode="auto">
            <a:xfrm>
              <a:off x="5529468" y="3025507"/>
              <a:ext cx="2318966" cy="222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美联社使用的智能写稿平台</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Wordsmith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可以每秒写出</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2000</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篇报道</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2" name="í$ḷíde">
              <a:extLst>
                <a:ext uri="{FF2B5EF4-FFF2-40B4-BE49-F238E27FC236}">
                  <a16:creationId xmlns:a16="http://schemas.microsoft.com/office/drawing/2014/main" id="{63E0C1A6-C393-DC43-36DA-25FC15D28AE4}"/>
                </a:ext>
              </a:extLst>
            </p:cNvPr>
            <p:cNvSpPr/>
            <p:nvPr/>
          </p:nvSpPr>
          <p:spPr>
            <a:xfrm>
              <a:off x="6219795" y="1766490"/>
              <a:ext cx="911286" cy="911286"/>
            </a:xfrm>
            <a:prstGeom prst="ellipse">
              <a:avLst/>
            </a:prstGeom>
            <a:solidFill>
              <a:schemeClr val="bg1"/>
            </a:solidFill>
            <a:ln w="1270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b="1" i="1">
                <a:solidFill>
                  <a:schemeClr val="tx1"/>
                </a:solidFill>
              </a:endParaRPr>
            </a:p>
          </p:txBody>
        </p:sp>
        <p:sp>
          <p:nvSpPr>
            <p:cNvPr id="243" name="iśľïḋê">
              <a:extLst>
                <a:ext uri="{FF2B5EF4-FFF2-40B4-BE49-F238E27FC236}">
                  <a16:creationId xmlns:a16="http://schemas.microsoft.com/office/drawing/2014/main" id="{B806A8B9-63B8-C5AA-2DD9-DF635A79458D}"/>
                </a:ext>
              </a:extLst>
            </p:cNvPr>
            <p:cNvSpPr/>
            <p:nvPr/>
          </p:nvSpPr>
          <p:spPr>
            <a:xfrm>
              <a:off x="6477972" y="2017936"/>
              <a:ext cx="394934" cy="408394"/>
            </a:xfrm>
            <a:custGeom>
              <a:avLst/>
              <a:gdLst>
                <a:gd name="connsiteX0" fmla="*/ 554327 w 582017"/>
                <a:gd name="connsiteY0" fmla="*/ 398973 h 601853"/>
                <a:gd name="connsiteX1" fmla="*/ 563560 w 582017"/>
                <a:gd name="connsiteY1" fmla="*/ 402454 h 601853"/>
                <a:gd name="connsiteX2" fmla="*/ 577799 w 582017"/>
                <a:gd name="connsiteY2" fmla="*/ 415635 h 601853"/>
                <a:gd name="connsiteX3" fmla="*/ 578540 w 582017"/>
                <a:gd name="connsiteY3" fmla="*/ 434001 h 601853"/>
                <a:gd name="connsiteX4" fmla="*/ 468040 w 582017"/>
                <a:gd name="connsiteY4" fmla="*/ 550266 h 601853"/>
                <a:gd name="connsiteX5" fmla="*/ 448758 w 582017"/>
                <a:gd name="connsiteY5" fmla="*/ 552043 h 601853"/>
                <a:gd name="connsiteX6" fmla="*/ 357392 w 582017"/>
                <a:gd name="connsiteY6" fmla="*/ 484654 h 601853"/>
                <a:gd name="connsiteX7" fmla="*/ 354870 w 582017"/>
                <a:gd name="connsiteY7" fmla="*/ 466584 h 601853"/>
                <a:gd name="connsiteX8" fmla="*/ 366588 w 582017"/>
                <a:gd name="connsiteY8" fmla="*/ 451033 h 601853"/>
                <a:gd name="connsiteX9" fmla="*/ 384831 w 582017"/>
                <a:gd name="connsiteY9" fmla="*/ 448367 h 601853"/>
                <a:gd name="connsiteX10" fmla="*/ 443419 w 582017"/>
                <a:gd name="connsiteY10" fmla="*/ 491319 h 601853"/>
                <a:gd name="connsiteX11" fmla="*/ 462701 w 582017"/>
                <a:gd name="connsiteY11" fmla="*/ 489393 h 601853"/>
                <a:gd name="connsiteX12" fmla="*/ 545316 w 582017"/>
                <a:gd name="connsiteY12" fmla="*/ 403046 h 601853"/>
                <a:gd name="connsiteX13" fmla="*/ 554327 w 582017"/>
                <a:gd name="connsiteY13" fmla="*/ 398973 h 601853"/>
                <a:gd name="connsiteX14" fmla="*/ 262860 w 582017"/>
                <a:gd name="connsiteY14" fmla="*/ 0 h 601853"/>
                <a:gd name="connsiteX15" fmla="*/ 415651 w 582017"/>
                <a:gd name="connsiteY15" fmla="*/ 73473 h 601853"/>
                <a:gd name="connsiteX16" fmla="*/ 510885 w 582017"/>
                <a:gd name="connsiteY16" fmla="*/ 82805 h 601853"/>
                <a:gd name="connsiteX17" fmla="*/ 524829 w 582017"/>
                <a:gd name="connsiteY17" fmla="*/ 99543 h 601853"/>
                <a:gd name="connsiteX18" fmla="*/ 525571 w 582017"/>
                <a:gd name="connsiteY18" fmla="*/ 272856 h 601853"/>
                <a:gd name="connsiteX19" fmla="*/ 517412 w 582017"/>
                <a:gd name="connsiteY19" fmla="*/ 332108 h 601853"/>
                <a:gd name="connsiteX20" fmla="*/ 506138 w 582017"/>
                <a:gd name="connsiteY20" fmla="*/ 338181 h 601853"/>
                <a:gd name="connsiteX21" fmla="*/ 467125 w 582017"/>
                <a:gd name="connsiteY21" fmla="*/ 332849 h 601853"/>
                <a:gd name="connsiteX22" fmla="*/ 322938 w 582017"/>
                <a:gd name="connsiteY22" fmla="*/ 476831 h 601853"/>
                <a:gd name="connsiteX23" fmla="*/ 344002 w 582017"/>
                <a:gd name="connsiteY23" fmla="*/ 551933 h 601853"/>
                <a:gd name="connsiteX24" fmla="*/ 343260 w 582017"/>
                <a:gd name="connsiteY24" fmla="*/ 561265 h 601853"/>
                <a:gd name="connsiteX25" fmla="*/ 262860 w 582017"/>
                <a:gd name="connsiteY25" fmla="*/ 601853 h 601853"/>
                <a:gd name="connsiteX26" fmla="*/ 0 w 582017"/>
                <a:gd name="connsiteY26" fmla="*/ 272856 h 601853"/>
                <a:gd name="connsiteX27" fmla="*/ 3263 w 582017"/>
                <a:gd name="connsiteY27" fmla="*/ 93766 h 601853"/>
                <a:gd name="connsiteX28" fmla="*/ 15872 w 582017"/>
                <a:gd name="connsiteY28" fmla="*/ 80879 h 601853"/>
                <a:gd name="connsiteX29" fmla="*/ 126386 w 582017"/>
                <a:gd name="connsiteY29" fmla="*/ 73473 h 601853"/>
                <a:gd name="connsiteX30" fmla="*/ 262860 w 582017"/>
                <a:gd name="connsiteY30" fmla="*/ 0 h 60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017" h="601853">
                  <a:moveTo>
                    <a:pt x="554327" y="398973"/>
                  </a:moveTo>
                  <a:cubicBezTo>
                    <a:pt x="557627" y="398862"/>
                    <a:pt x="560965" y="400010"/>
                    <a:pt x="563560" y="402454"/>
                  </a:cubicBezTo>
                  <a:lnTo>
                    <a:pt x="577799" y="415635"/>
                  </a:lnTo>
                  <a:cubicBezTo>
                    <a:pt x="583138" y="420523"/>
                    <a:pt x="583435" y="428817"/>
                    <a:pt x="578540" y="434001"/>
                  </a:cubicBezTo>
                  <a:lnTo>
                    <a:pt x="468040" y="550266"/>
                  </a:lnTo>
                  <a:cubicBezTo>
                    <a:pt x="463146" y="555449"/>
                    <a:pt x="454543" y="556338"/>
                    <a:pt x="448758" y="552043"/>
                  </a:cubicBezTo>
                  <a:lnTo>
                    <a:pt x="357392" y="484654"/>
                  </a:lnTo>
                  <a:cubicBezTo>
                    <a:pt x="351756" y="480358"/>
                    <a:pt x="350569" y="472361"/>
                    <a:pt x="354870" y="466584"/>
                  </a:cubicBezTo>
                  <a:lnTo>
                    <a:pt x="366588" y="451033"/>
                  </a:lnTo>
                  <a:cubicBezTo>
                    <a:pt x="370741" y="445405"/>
                    <a:pt x="379047" y="444220"/>
                    <a:pt x="384831" y="448367"/>
                  </a:cubicBezTo>
                  <a:lnTo>
                    <a:pt x="443419" y="491319"/>
                  </a:lnTo>
                  <a:cubicBezTo>
                    <a:pt x="449055" y="495466"/>
                    <a:pt x="457806" y="494725"/>
                    <a:pt x="462701" y="489393"/>
                  </a:cubicBezTo>
                  <a:lnTo>
                    <a:pt x="545316" y="403046"/>
                  </a:lnTo>
                  <a:cubicBezTo>
                    <a:pt x="547764" y="400454"/>
                    <a:pt x="551027" y="399084"/>
                    <a:pt x="554327" y="398973"/>
                  </a:cubicBezTo>
                  <a:close/>
                  <a:moveTo>
                    <a:pt x="262860" y="0"/>
                  </a:moveTo>
                  <a:cubicBezTo>
                    <a:pt x="286001" y="0"/>
                    <a:pt x="346969" y="53623"/>
                    <a:pt x="415651" y="73473"/>
                  </a:cubicBezTo>
                  <a:cubicBezTo>
                    <a:pt x="448731" y="82953"/>
                    <a:pt x="480179" y="82953"/>
                    <a:pt x="510885" y="82805"/>
                  </a:cubicBezTo>
                  <a:cubicBezTo>
                    <a:pt x="515187" y="82805"/>
                    <a:pt x="524829" y="82805"/>
                    <a:pt x="524829" y="99543"/>
                  </a:cubicBezTo>
                  <a:cubicBezTo>
                    <a:pt x="524829" y="101617"/>
                    <a:pt x="525571" y="271523"/>
                    <a:pt x="525571" y="272856"/>
                  </a:cubicBezTo>
                  <a:cubicBezTo>
                    <a:pt x="525571" y="292853"/>
                    <a:pt x="522604" y="312703"/>
                    <a:pt x="517412" y="332108"/>
                  </a:cubicBezTo>
                  <a:cubicBezTo>
                    <a:pt x="516671" y="335071"/>
                    <a:pt x="513704" y="341440"/>
                    <a:pt x="506138" y="338181"/>
                  </a:cubicBezTo>
                  <a:cubicBezTo>
                    <a:pt x="494716" y="334922"/>
                    <a:pt x="483887" y="332849"/>
                    <a:pt x="467125" y="332849"/>
                  </a:cubicBezTo>
                  <a:cubicBezTo>
                    <a:pt x="387466" y="332849"/>
                    <a:pt x="322938" y="397433"/>
                    <a:pt x="322938" y="476831"/>
                  </a:cubicBezTo>
                  <a:cubicBezTo>
                    <a:pt x="322938" y="504383"/>
                    <a:pt x="330651" y="530158"/>
                    <a:pt x="344002" y="551933"/>
                  </a:cubicBezTo>
                  <a:cubicBezTo>
                    <a:pt x="345485" y="554303"/>
                    <a:pt x="348156" y="557118"/>
                    <a:pt x="343260" y="561265"/>
                  </a:cubicBezTo>
                  <a:cubicBezTo>
                    <a:pt x="306768" y="588373"/>
                    <a:pt x="279622" y="601853"/>
                    <a:pt x="262860" y="601853"/>
                  </a:cubicBezTo>
                  <a:cubicBezTo>
                    <a:pt x="210199" y="601853"/>
                    <a:pt x="0" y="442613"/>
                    <a:pt x="0" y="272856"/>
                  </a:cubicBezTo>
                  <a:cubicBezTo>
                    <a:pt x="0" y="270930"/>
                    <a:pt x="2670" y="97322"/>
                    <a:pt x="3263" y="93766"/>
                  </a:cubicBezTo>
                  <a:cubicBezTo>
                    <a:pt x="5192" y="79694"/>
                    <a:pt x="11719" y="80731"/>
                    <a:pt x="15872" y="80879"/>
                  </a:cubicBezTo>
                  <a:cubicBezTo>
                    <a:pt x="50584" y="82509"/>
                    <a:pt x="87669" y="84582"/>
                    <a:pt x="126386" y="73473"/>
                  </a:cubicBezTo>
                  <a:cubicBezTo>
                    <a:pt x="195068" y="53623"/>
                    <a:pt x="240312" y="0"/>
                    <a:pt x="262860" y="0"/>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1200" b="1" i="1">
                <a:solidFill>
                  <a:schemeClr val="tx1"/>
                </a:solidFill>
              </a:endParaRPr>
            </a:p>
          </p:txBody>
        </p:sp>
        <p:sp>
          <p:nvSpPr>
            <p:cNvPr id="251" name="ïṧļíḋè">
              <a:extLst>
                <a:ext uri="{FF2B5EF4-FFF2-40B4-BE49-F238E27FC236}">
                  <a16:creationId xmlns:a16="http://schemas.microsoft.com/office/drawing/2014/main" id="{62CC74A8-D937-2C0F-BBE6-EE42C6773DEB}"/>
                </a:ext>
              </a:extLst>
            </p:cNvPr>
            <p:cNvSpPr/>
            <p:nvPr/>
          </p:nvSpPr>
          <p:spPr bwMode="auto">
            <a:xfrm>
              <a:off x="7967602" y="3025507"/>
              <a:ext cx="2022844" cy="222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第一财经“</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DT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稿王”一分钟可写出</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1680</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字</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5" name="íṣ1ïdê">
              <a:extLst>
                <a:ext uri="{FF2B5EF4-FFF2-40B4-BE49-F238E27FC236}">
                  <a16:creationId xmlns:a16="http://schemas.microsoft.com/office/drawing/2014/main" id="{9F65F6BA-A32E-8BB5-2AC9-D5C7711E1234}"/>
                </a:ext>
              </a:extLst>
            </p:cNvPr>
            <p:cNvSpPr/>
            <p:nvPr/>
          </p:nvSpPr>
          <p:spPr>
            <a:xfrm>
              <a:off x="8614398" y="1766490"/>
              <a:ext cx="911286" cy="911286"/>
            </a:xfrm>
            <a:prstGeom prst="ellipse">
              <a:avLst/>
            </a:prstGeom>
            <a:solidFill>
              <a:schemeClr val="bg1"/>
            </a:solidFill>
            <a:ln w="12700">
              <a:solidFill>
                <a:schemeClr val="tx1">
                  <a:lumMod val="50000"/>
                  <a:lumOff val="5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b="1" i="1">
                <a:solidFill>
                  <a:schemeClr val="tx1"/>
                </a:solidFill>
              </a:endParaRPr>
            </a:p>
          </p:txBody>
        </p:sp>
        <p:sp>
          <p:nvSpPr>
            <p:cNvPr id="246" name="îşľíde">
              <a:extLst>
                <a:ext uri="{FF2B5EF4-FFF2-40B4-BE49-F238E27FC236}">
                  <a16:creationId xmlns:a16="http://schemas.microsoft.com/office/drawing/2014/main" id="{FCFDE354-2600-27B9-5AC6-F29FD7DCBE22}"/>
                </a:ext>
              </a:extLst>
            </p:cNvPr>
            <p:cNvSpPr/>
            <p:nvPr/>
          </p:nvSpPr>
          <p:spPr>
            <a:xfrm>
              <a:off x="8856791" y="2049375"/>
              <a:ext cx="426499" cy="345516"/>
            </a:xfrm>
            <a:custGeom>
              <a:avLst/>
              <a:gdLst>
                <a:gd name="connsiteX0" fmla="*/ 16411 w 608731"/>
                <a:gd name="connsiteY0" fmla="*/ 453912 h 493146"/>
                <a:gd name="connsiteX1" fmla="*/ 586924 w 608731"/>
                <a:gd name="connsiteY1" fmla="*/ 453912 h 493146"/>
                <a:gd name="connsiteX2" fmla="*/ 603335 w 608731"/>
                <a:gd name="connsiteY2" fmla="*/ 470291 h 493146"/>
                <a:gd name="connsiteX3" fmla="*/ 603335 w 608731"/>
                <a:gd name="connsiteY3" fmla="*/ 476842 h 493146"/>
                <a:gd name="connsiteX4" fmla="*/ 586924 w 608731"/>
                <a:gd name="connsiteY4" fmla="*/ 493146 h 493146"/>
                <a:gd name="connsiteX5" fmla="*/ 16411 w 608731"/>
                <a:gd name="connsiteY5" fmla="*/ 493146 h 493146"/>
                <a:gd name="connsiteX6" fmla="*/ 0 w 608731"/>
                <a:gd name="connsiteY6" fmla="*/ 476842 h 493146"/>
                <a:gd name="connsiteX7" fmla="*/ 0 w 608731"/>
                <a:gd name="connsiteY7" fmla="*/ 470291 h 493146"/>
                <a:gd name="connsiteX8" fmla="*/ 16411 w 608731"/>
                <a:gd name="connsiteY8" fmla="*/ 453912 h 493146"/>
                <a:gd name="connsiteX9" fmla="*/ 327127 w 608731"/>
                <a:gd name="connsiteY9" fmla="*/ 87 h 493146"/>
                <a:gd name="connsiteX10" fmla="*/ 338514 w 608731"/>
                <a:gd name="connsiteY10" fmla="*/ 10608 h 493146"/>
                <a:gd name="connsiteX11" fmla="*/ 375068 w 608731"/>
                <a:gd name="connsiteY11" fmla="*/ 199358 h 493146"/>
                <a:gd name="connsiteX12" fmla="*/ 451312 w 608731"/>
                <a:gd name="connsiteY12" fmla="*/ 149080 h 493146"/>
                <a:gd name="connsiteX13" fmla="*/ 471678 w 608731"/>
                <a:gd name="connsiteY13" fmla="*/ 160029 h 493146"/>
                <a:gd name="connsiteX14" fmla="*/ 471678 w 608731"/>
                <a:gd name="connsiteY14" fmla="*/ 266918 h 493146"/>
                <a:gd name="connsiteX15" fmla="*/ 594622 w 608731"/>
                <a:gd name="connsiteY15" fmla="*/ 257905 h 493146"/>
                <a:gd name="connsiteX16" fmla="*/ 604768 w 608731"/>
                <a:gd name="connsiteY16" fmla="*/ 280326 h 493146"/>
                <a:gd name="connsiteX17" fmla="*/ 496819 w 608731"/>
                <a:gd name="connsiteY17" fmla="*/ 386544 h 493146"/>
                <a:gd name="connsiteX18" fmla="*/ 564483 w 608731"/>
                <a:gd name="connsiteY18" fmla="*/ 429002 h 493146"/>
                <a:gd name="connsiteX19" fmla="*/ 437809 w 608731"/>
                <a:gd name="connsiteY19" fmla="*/ 429002 h 493146"/>
                <a:gd name="connsiteX20" fmla="*/ 401851 w 608731"/>
                <a:gd name="connsiteY20" fmla="*/ 406432 h 493146"/>
                <a:gd name="connsiteX21" fmla="*/ 472946 w 608731"/>
                <a:gd name="connsiteY21" fmla="*/ 336415 h 493146"/>
                <a:gd name="connsiteX22" fmla="*/ 388422 w 608731"/>
                <a:gd name="connsiteY22" fmla="*/ 342597 h 493146"/>
                <a:gd name="connsiteX23" fmla="*/ 388422 w 608731"/>
                <a:gd name="connsiteY23" fmla="*/ 272579 h 493146"/>
                <a:gd name="connsiteX24" fmla="*/ 336872 w 608731"/>
                <a:gd name="connsiteY24" fmla="*/ 306545 h 493146"/>
                <a:gd name="connsiteX25" fmla="*/ 313149 w 608731"/>
                <a:gd name="connsiteY25" fmla="*/ 184088 h 493146"/>
                <a:gd name="connsiteX26" fmla="*/ 263688 w 608731"/>
                <a:gd name="connsiteY26" fmla="*/ 295223 h 493146"/>
                <a:gd name="connsiteX27" fmla="*/ 185356 w 608731"/>
                <a:gd name="connsiteY27" fmla="*/ 240699 h 493146"/>
                <a:gd name="connsiteX28" fmla="*/ 209079 w 608731"/>
                <a:gd name="connsiteY28" fmla="*/ 345651 h 493146"/>
                <a:gd name="connsiteX29" fmla="*/ 142087 w 608731"/>
                <a:gd name="connsiteY29" fmla="*/ 360101 h 493146"/>
                <a:gd name="connsiteX30" fmla="*/ 190503 w 608731"/>
                <a:gd name="connsiteY30" fmla="*/ 402261 h 493146"/>
                <a:gd name="connsiteX31" fmla="*/ 156560 w 608731"/>
                <a:gd name="connsiteY31" fmla="*/ 429002 h 493146"/>
                <a:gd name="connsiteX32" fmla="*/ 36824 w 608731"/>
                <a:gd name="connsiteY32" fmla="*/ 429002 h 493146"/>
                <a:gd name="connsiteX33" fmla="*/ 100608 w 608731"/>
                <a:gd name="connsiteY33" fmla="*/ 378798 h 493146"/>
                <a:gd name="connsiteX34" fmla="*/ 29513 w 608731"/>
                <a:gd name="connsiteY34" fmla="*/ 316899 h 493146"/>
                <a:gd name="connsiteX35" fmla="*/ 35332 w 608731"/>
                <a:gd name="connsiteY35" fmla="*/ 294180 h 493146"/>
                <a:gd name="connsiteX36" fmla="*/ 135373 w 608731"/>
                <a:gd name="connsiteY36" fmla="*/ 272654 h 493146"/>
                <a:gd name="connsiteX37" fmla="*/ 98370 w 608731"/>
                <a:gd name="connsiteY37" fmla="*/ 108782 h 493146"/>
                <a:gd name="connsiteX38" fmla="*/ 118662 w 608731"/>
                <a:gd name="connsiteY38" fmla="*/ 95151 h 493146"/>
                <a:gd name="connsiteX39" fmla="*/ 237801 w 608731"/>
                <a:gd name="connsiteY39" fmla="*/ 178129 h 493146"/>
                <a:gd name="connsiteX40" fmla="*/ 313671 w 608731"/>
                <a:gd name="connsiteY40" fmla="*/ 7777 h 493146"/>
                <a:gd name="connsiteX41" fmla="*/ 327127 w 608731"/>
                <a:gd name="connsiteY41" fmla="*/ 87 h 49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731" h="493146">
                  <a:moveTo>
                    <a:pt x="16411" y="453912"/>
                  </a:moveTo>
                  <a:lnTo>
                    <a:pt x="586924" y="453912"/>
                  </a:lnTo>
                  <a:cubicBezTo>
                    <a:pt x="596025" y="453912"/>
                    <a:pt x="603335" y="461208"/>
                    <a:pt x="603335" y="470291"/>
                  </a:cubicBezTo>
                  <a:lnTo>
                    <a:pt x="603335" y="476842"/>
                  </a:lnTo>
                  <a:cubicBezTo>
                    <a:pt x="603335" y="485850"/>
                    <a:pt x="596025" y="493146"/>
                    <a:pt x="586924" y="493146"/>
                  </a:cubicBezTo>
                  <a:lnTo>
                    <a:pt x="16411" y="493146"/>
                  </a:lnTo>
                  <a:cubicBezTo>
                    <a:pt x="7310" y="493146"/>
                    <a:pt x="0" y="485850"/>
                    <a:pt x="0" y="476842"/>
                  </a:cubicBezTo>
                  <a:lnTo>
                    <a:pt x="0" y="470291"/>
                  </a:lnTo>
                  <a:cubicBezTo>
                    <a:pt x="0" y="461208"/>
                    <a:pt x="7310" y="453912"/>
                    <a:pt x="16411" y="453912"/>
                  </a:cubicBezTo>
                  <a:close/>
                  <a:moveTo>
                    <a:pt x="327127" y="87"/>
                  </a:moveTo>
                  <a:cubicBezTo>
                    <a:pt x="332378" y="683"/>
                    <a:pt x="337283" y="4314"/>
                    <a:pt x="338514" y="10608"/>
                  </a:cubicBezTo>
                  <a:lnTo>
                    <a:pt x="375068" y="199358"/>
                  </a:lnTo>
                  <a:lnTo>
                    <a:pt x="451312" y="149080"/>
                  </a:lnTo>
                  <a:cubicBezTo>
                    <a:pt x="460040" y="143344"/>
                    <a:pt x="471678" y="149601"/>
                    <a:pt x="471678" y="160029"/>
                  </a:cubicBezTo>
                  <a:lnTo>
                    <a:pt x="471678" y="266918"/>
                  </a:lnTo>
                  <a:lnTo>
                    <a:pt x="594622" y="257905"/>
                  </a:lnTo>
                  <a:cubicBezTo>
                    <a:pt x="606782" y="257011"/>
                    <a:pt x="613496" y="271760"/>
                    <a:pt x="604768" y="280326"/>
                  </a:cubicBezTo>
                  <a:lnTo>
                    <a:pt x="496819" y="386544"/>
                  </a:lnTo>
                  <a:lnTo>
                    <a:pt x="564483" y="429002"/>
                  </a:lnTo>
                  <a:lnTo>
                    <a:pt x="437809" y="429002"/>
                  </a:lnTo>
                  <a:lnTo>
                    <a:pt x="401851" y="406432"/>
                  </a:lnTo>
                  <a:lnTo>
                    <a:pt x="472946" y="336415"/>
                  </a:lnTo>
                  <a:lnTo>
                    <a:pt x="388422" y="342597"/>
                  </a:lnTo>
                  <a:lnTo>
                    <a:pt x="388422" y="272579"/>
                  </a:lnTo>
                  <a:lnTo>
                    <a:pt x="336872" y="306545"/>
                  </a:lnTo>
                  <a:lnTo>
                    <a:pt x="313149" y="184088"/>
                  </a:lnTo>
                  <a:lnTo>
                    <a:pt x="263688" y="295223"/>
                  </a:lnTo>
                  <a:lnTo>
                    <a:pt x="185356" y="240699"/>
                  </a:lnTo>
                  <a:lnTo>
                    <a:pt x="209079" y="345651"/>
                  </a:lnTo>
                  <a:lnTo>
                    <a:pt x="142087" y="360101"/>
                  </a:lnTo>
                  <a:lnTo>
                    <a:pt x="190503" y="402261"/>
                  </a:lnTo>
                  <a:lnTo>
                    <a:pt x="156560" y="429002"/>
                  </a:lnTo>
                  <a:lnTo>
                    <a:pt x="36824" y="429002"/>
                  </a:lnTo>
                  <a:lnTo>
                    <a:pt x="100608" y="378798"/>
                  </a:lnTo>
                  <a:lnTo>
                    <a:pt x="29513" y="316899"/>
                  </a:lnTo>
                  <a:cubicBezTo>
                    <a:pt x="21381" y="309748"/>
                    <a:pt x="24813" y="296489"/>
                    <a:pt x="35332" y="294180"/>
                  </a:cubicBezTo>
                  <a:lnTo>
                    <a:pt x="135373" y="272654"/>
                  </a:lnTo>
                  <a:lnTo>
                    <a:pt x="98370" y="108782"/>
                  </a:lnTo>
                  <a:cubicBezTo>
                    <a:pt x="95759" y="97088"/>
                    <a:pt x="108889" y="88298"/>
                    <a:pt x="118662" y="95151"/>
                  </a:cubicBezTo>
                  <a:lnTo>
                    <a:pt x="237801" y="178129"/>
                  </a:lnTo>
                  <a:lnTo>
                    <a:pt x="313671" y="7777"/>
                  </a:lnTo>
                  <a:cubicBezTo>
                    <a:pt x="316282" y="1930"/>
                    <a:pt x="321877" y="-509"/>
                    <a:pt x="327127" y="87"/>
                  </a:cubicBezTo>
                  <a:close/>
                </a:path>
              </a:pathLst>
            </a:cu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1000" b="1" i="1">
                <a:solidFill>
                  <a:schemeClr val="tx1"/>
                </a:solidFill>
              </a:endParaRPr>
            </a:p>
          </p:txBody>
        </p:sp>
        <p:cxnSp>
          <p:nvCxnSpPr>
            <p:cNvPr id="247" name="ïṡ1ïḑé">
              <a:extLst>
                <a:ext uri="{FF2B5EF4-FFF2-40B4-BE49-F238E27FC236}">
                  <a16:creationId xmlns:a16="http://schemas.microsoft.com/office/drawing/2014/main" id="{1E98781E-CF85-26C5-7BF5-BAFF728AD719}"/>
                </a:ext>
              </a:extLst>
            </p:cNvPr>
            <p:cNvCxnSpPr/>
            <p:nvPr/>
          </p:nvCxnSpPr>
          <p:spPr>
            <a:xfrm>
              <a:off x="3083537" y="3025507"/>
              <a:ext cx="0" cy="229929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48" name="íṩļíḍê">
              <a:extLst>
                <a:ext uri="{FF2B5EF4-FFF2-40B4-BE49-F238E27FC236}">
                  <a16:creationId xmlns:a16="http://schemas.microsoft.com/office/drawing/2014/main" id="{7765D34D-4D09-101B-F823-75A816B04773}"/>
                </a:ext>
              </a:extLst>
            </p:cNvPr>
            <p:cNvCxnSpPr/>
            <p:nvPr/>
          </p:nvCxnSpPr>
          <p:spPr>
            <a:xfrm>
              <a:off x="5478138" y="3025507"/>
              <a:ext cx="0" cy="229929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49" name="îs1idé">
              <a:extLst>
                <a:ext uri="{FF2B5EF4-FFF2-40B4-BE49-F238E27FC236}">
                  <a16:creationId xmlns:a16="http://schemas.microsoft.com/office/drawing/2014/main" id="{D2542FF2-F985-5907-B628-5FBC448375E2}"/>
                </a:ext>
              </a:extLst>
            </p:cNvPr>
            <p:cNvCxnSpPr/>
            <p:nvPr/>
          </p:nvCxnSpPr>
          <p:spPr>
            <a:xfrm>
              <a:off x="7872739" y="3025507"/>
              <a:ext cx="0" cy="229929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266" name="组合 265">
            <a:extLst>
              <a:ext uri="{FF2B5EF4-FFF2-40B4-BE49-F238E27FC236}">
                <a16:creationId xmlns:a16="http://schemas.microsoft.com/office/drawing/2014/main" id="{05AD98A6-F95D-26C0-0AA6-E1D3AB603A32}"/>
              </a:ext>
            </a:extLst>
          </p:cNvPr>
          <p:cNvGrpSpPr/>
          <p:nvPr/>
        </p:nvGrpSpPr>
        <p:grpSpPr>
          <a:xfrm>
            <a:off x="7002034" y="2365878"/>
            <a:ext cx="5224269" cy="4191672"/>
            <a:chOff x="808650" y="-44094"/>
            <a:chExt cx="10658676" cy="8551939"/>
          </a:xfrm>
        </p:grpSpPr>
        <p:sp>
          <p:nvSpPr>
            <p:cNvPr id="267" name="椭圆 266">
              <a:extLst>
                <a:ext uri="{FF2B5EF4-FFF2-40B4-BE49-F238E27FC236}">
                  <a16:creationId xmlns:a16="http://schemas.microsoft.com/office/drawing/2014/main" id="{54A02A3C-0990-7DFA-62B8-E84BF96821E4}"/>
                </a:ext>
              </a:extLst>
            </p:cNvPr>
            <p:cNvSpPr/>
            <p:nvPr/>
          </p:nvSpPr>
          <p:spPr>
            <a:xfrm>
              <a:off x="5481638" y="2414588"/>
              <a:ext cx="1228725" cy="1228725"/>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8" name="椭圆 267">
              <a:extLst>
                <a:ext uri="{FF2B5EF4-FFF2-40B4-BE49-F238E27FC236}">
                  <a16:creationId xmlns:a16="http://schemas.microsoft.com/office/drawing/2014/main" id="{E6F8B817-8AEA-442C-DA5D-61423C83F1BB}"/>
                </a:ext>
              </a:extLst>
            </p:cNvPr>
            <p:cNvSpPr/>
            <p:nvPr/>
          </p:nvSpPr>
          <p:spPr>
            <a:xfrm>
              <a:off x="3591541" y="3341217"/>
              <a:ext cx="1228725" cy="1228725"/>
            </a:xfrm>
            <a:prstGeom prst="ellipse">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b="1">
                <a:solidFill>
                  <a:srgbClr val="FFFF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9" name="椭圆 268">
              <a:extLst>
                <a:ext uri="{FF2B5EF4-FFF2-40B4-BE49-F238E27FC236}">
                  <a16:creationId xmlns:a16="http://schemas.microsoft.com/office/drawing/2014/main" id="{C6469FF0-8E7B-2E22-563F-B9F8ACF2E362}"/>
                </a:ext>
              </a:extLst>
            </p:cNvPr>
            <p:cNvSpPr/>
            <p:nvPr/>
          </p:nvSpPr>
          <p:spPr>
            <a:xfrm>
              <a:off x="7371735" y="3341217"/>
              <a:ext cx="1228725" cy="1228725"/>
            </a:xfrm>
            <a:prstGeom prst="ellipse">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b="1">
                <a:solidFill>
                  <a:srgbClr val="FFFF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0" name="任意多边形 6">
              <a:extLst>
                <a:ext uri="{FF2B5EF4-FFF2-40B4-BE49-F238E27FC236}">
                  <a16:creationId xmlns:a16="http://schemas.microsoft.com/office/drawing/2014/main" id="{E7E31EAC-236A-D13B-F49E-4970ED65DA59}"/>
                </a:ext>
              </a:extLst>
            </p:cNvPr>
            <p:cNvSpPr/>
            <p:nvPr/>
          </p:nvSpPr>
          <p:spPr>
            <a:xfrm>
              <a:off x="3989160" y="3093811"/>
              <a:ext cx="4213680" cy="2500880"/>
            </a:xfrm>
            <a:custGeom>
              <a:avLst/>
              <a:gdLst>
                <a:gd name="connsiteX0" fmla="*/ 2106839 w 4213678"/>
                <a:gd name="connsiteY0" fmla="*/ 0 h 2106839"/>
                <a:gd name="connsiteX1" fmla="*/ 4213678 w 4213678"/>
                <a:gd name="connsiteY1" fmla="*/ 2106839 h 2106839"/>
                <a:gd name="connsiteX2" fmla="*/ 0 w 4213678"/>
                <a:gd name="connsiteY2" fmla="*/ 2106839 h 2106839"/>
                <a:gd name="connsiteX3" fmla="*/ 2106839 w 4213678"/>
                <a:gd name="connsiteY3" fmla="*/ 0 h 2106839"/>
              </a:gdLst>
              <a:ahLst/>
              <a:cxnLst>
                <a:cxn ang="0">
                  <a:pos x="connsiteX0" y="connsiteY0"/>
                </a:cxn>
                <a:cxn ang="0">
                  <a:pos x="connsiteX1" y="connsiteY1"/>
                </a:cxn>
                <a:cxn ang="0">
                  <a:pos x="connsiteX2" y="connsiteY2"/>
                </a:cxn>
                <a:cxn ang="0">
                  <a:pos x="connsiteX3" y="connsiteY3"/>
                </a:cxn>
              </a:cxnLst>
              <a:rect l="l" t="t" r="r" b="b"/>
              <a:pathLst>
                <a:path w="4213678" h="2106839">
                  <a:moveTo>
                    <a:pt x="2106839" y="0"/>
                  </a:moveTo>
                  <a:cubicBezTo>
                    <a:pt x="3270414" y="0"/>
                    <a:pt x="4213678" y="943264"/>
                    <a:pt x="4213678" y="2106839"/>
                  </a:cubicBezTo>
                  <a:lnTo>
                    <a:pt x="0" y="2106839"/>
                  </a:lnTo>
                  <a:cubicBezTo>
                    <a:pt x="0" y="943264"/>
                    <a:pt x="943264" y="0"/>
                    <a:pt x="2106839" y="0"/>
                  </a:cubicBezTo>
                  <a:close/>
                </a:path>
              </a:pathLst>
            </a:cu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400" b="1">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1" name="文本框 270">
              <a:extLst>
                <a:ext uri="{FF2B5EF4-FFF2-40B4-BE49-F238E27FC236}">
                  <a16:creationId xmlns:a16="http://schemas.microsoft.com/office/drawing/2014/main" id="{3ADA5D8D-ED7B-0753-8A1C-D9FED20D0B8B}"/>
                </a:ext>
              </a:extLst>
            </p:cNvPr>
            <p:cNvSpPr txBox="1"/>
            <p:nvPr/>
          </p:nvSpPr>
          <p:spPr>
            <a:xfrm>
              <a:off x="3425118" y="3341216"/>
              <a:ext cx="1430262" cy="941899"/>
            </a:xfrm>
            <a:prstGeom prst="rect">
              <a:avLst/>
            </a:prstGeom>
            <a:noFill/>
          </p:spPr>
          <p:txBody>
            <a:bodyPr wrap="square" rtlCol="0">
              <a:spAutoFit/>
            </a:bodyPr>
            <a:lstStyle/>
            <a:p>
              <a:pPr algn="ctr"/>
              <a:r>
                <a:rPr lang="en-US" altLang="zh-CN" sz="2400" b="1" i="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01</a:t>
              </a:r>
              <a:endParaRPr lang="zh-CN" altLang="en-US" sz="2400" b="1" i="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2" name="文本框 271">
              <a:extLst>
                <a:ext uri="{FF2B5EF4-FFF2-40B4-BE49-F238E27FC236}">
                  <a16:creationId xmlns:a16="http://schemas.microsoft.com/office/drawing/2014/main" id="{72734831-4AC4-BFCD-8069-16977983181B}"/>
                </a:ext>
              </a:extLst>
            </p:cNvPr>
            <p:cNvSpPr txBox="1"/>
            <p:nvPr/>
          </p:nvSpPr>
          <p:spPr>
            <a:xfrm>
              <a:off x="5593651" y="2319881"/>
              <a:ext cx="1004694" cy="941899"/>
            </a:xfrm>
            <a:prstGeom prst="rect">
              <a:avLst/>
            </a:prstGeom>
            <a:noFill/>
          </p:spPr>
          <p:txBody>
            <a:bodyPr wrap="none" rtlCol="0">
              <a:spAutoFit/>
            </a:bodyPr>
            <a:lstStyle/>
            <a:p>
              <a:pPr algn="ctr"/>
              <a:r>
                <a:rPr lang="en-US" altLang="zh-CN" sz="2400" b="1" i="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02</a:t>
              </a:r>
              <a:endParaRPr lang="zh-CN" altLang="en-US" sz="2400" b="1" i="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3" name="文本框 272">
              <a:extLst>
                <a:ext uri="{FF2B5EF4-FFF2-40B4-BE49-F238E27FC236}">
                  <a16:creationId xmlns:a16="http://schemas.microsoft.com/office/drawing/2014/main" id="{77052D59-CC9A-D892-8240-6C18B63906BF}"/>
                </a:ext>
              </a:extLst>
            </p:cNvPr>
            <p:cNvSpPr txBox="1"/>
            <p:nvPr/>
          </p:nvSpPr>
          <p:spPr>
            <a:xfrm>
              <a:off x="7568555" y="3354162"/>
              <a:ext cx="1031904" cy="941899"/>
            </a:xfrm>
            <a:prstGeom prst="rect">
              <a:avLst/>
            </a:prstGeom>
            <a:noFill/>
          </p:spPr>
          <p:txBody>
            <a:bodyPr wrap="square" rtlCol="0">
              <a:spAutoFit/>
            </a:bodyPr>
            <a:lstStyle/>
            <a:p>
              <a:pPr algn="ctr"/>
              <a:r>
                <a:rPr lang="en-US" altLang="zh-CN" sz="2400" b="1" i="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03</a:t>
              </a:r>
              <a:endParaRPr lang="zh-CN" altLang="en-US" sz="2400" b="1" i="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4" name="文本框 273">
              <a:extLst>
                <a:ext uri="{FF2B5EF4-FFF2-40B4-BE49-F238E27FC236}">
                  <a16:creationId xmlns:a16="http://schemas.microsoft.com/office/drawing/2014/main" id="{AB218BCE-2CC6-DB60-238F-A21CACFC7D72}"/>
                </a:ext>
              </a:extLst>
            </p:cNvPr>
            <p:cNvSpPr txBox="1"/>
            <p:nvPr/>
          </p:nvSpPr>
          <p:spPr>
            <a:xfrm>
              <a:off x="4112072" y="4367524"/>
              <a:ext cx="4085329" cy="1318658"/>
            </a:xfrm>
            <a:prstGeom prst="rect">
              <a:avLst/>
            </a:prstGeom>
            <a:noFill/>
          </p:spPr>
          <p:txBody>
            <a:bodyPr wrap="square">
              <a:spAutoFit/>
            </a:bodyPr>
            <a:lstStyle>
              <a:defPPr>
                <a:defRPr lang="zh-CN"/>
              </a:defPPr>
              <a:lvl1pPr marR="0" lvl="0" indent="0" algn="ctr" defTabSz="913765" fontAlgn="auto">
                <a:lnSpc>
                  <a:spcPct val="100000"/>
                </a:lnSpc>
                <a:spcBef>
                  <a:spcPts val="0"/>
                </a:spcBef>
                <a:spcAft>
                  <a:spcPts val="0"/>
                </a:spcAft>
                <a:buClrTx/>
                <a:buSzPct val="25000"/>
                <a:buFontTx/>
                <a:buNone/>
                <a:defRPr kumimoji="0" sz="2400" b="1" i="0" u="none" strike="noStrike" cap="none" spc="0" normalizeH="0" baseline="0">
                  <a:ln>
                    <a:noFill/>
                  </a:ln>
                  <a:solidFill>
                    <a:schemeClr val="bg2">
                      <a:lumMod val="10000"/>
                    </a:schemeClr>
                  </a:solidFill>
                  <a:effectLst/>
                  <a:uLnTx/>
                  <a:uFillTx/>
                </a:defRPr>
              </a:lvl1pPr>
            </a:lstStyle>
            <a:p>
              <a:pPr algn="ct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利用</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打造的虚拟客服，具备无可比拟的营销优势</a:t>
              </a:r>
              <a:endParaRPr lang="en-US" altLang="zh-CN"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5" name="文本框 274">
              <a:extLst>
                <a:ext uri="{FF2B5EF4-FFF2-40B4-BE49-F238E27FC236}">
                  <a16:creationId xmlns:a16="http://schemas.microsoft.com/office/drawing/2014/main" id="{E056B185-B575-DDE1-E6AA-1713FA5DDE37}"/>
                </a:ext>
              </a:extLst>
            </p:cNvPr>
            <p:cNvSpPr txBox="1"/>
            <p:nvPr/>
          </p:nvSpPr>
          <p:spPr>
            <a:xfrm>
              <a:off x="808650" y="3443558"/>
              <a:ext cx="3112237" cy="3720499"/>
            </a:xfrm>
            <a:prstGeom prst="rect">
              <a:avLst/>
            </a:prstGeom>
          </p:spPr>
          <p:txBody>
            <a:bodyPr wrap="square" rtlCol="0">
              <a:spAutoFit/>
            </a:bodyPr>
            <a:lstStyle>
              <a:defPPr>
                <a:defRPr lang="zh-CN"/>
              </a:defPPr>
              <a:lvl1pPr algn="ctr">
                <a:lnSpc>
                  <a:spcPts val="1500"/>
                </a:lnSpc>
                <a:defRPr sz="1050">
                  <a:latin typeface="Times New Roman" panose="02020603050405020304" pitchFamily="18" charset="0"/>
                  <a:ea typeface="黑体" panose="02010609060101010101" pitchFamily="49" charset="-122"/>
                  <a:cs typeface="Times New Roman" panose="02020603050405020304" pitchFamily="18" charset="0"/>
                </a:defRPr>
              </a:lvl1pPr>
            </a:lstStyle>
            <a:p>
              <a:pPr algn="l"/>
              <a:r>
                <a:rPr lang="en-US" altLang="zh-CN" sz="1400" dirty="0" err="1"/>
                <a:t>ChatGPT</a:t>
              </a:r>
              <a:r>
                <a:rPr lang="zh-CN" altLang="en-US" sz="1400" dirty="0"/>
                <a:t>虚拟客服为客户提供</a:t>
              </a:r>
              <a:r>
                <a:rPr lang="en-US" altLang="zh-CN" sz="1400" dirty="0"/>
                <a:t>24</a:t>
              </a:r>
              <a:r>
                <a:rPr lang="zh-CN" altLang="en-US" sz="1400" dirty="0"/>
                <a:t>小时不间断的产品推荐介绍以及在线服务能力，同时降低了商户的营销成本，促进营销业绩快速增长</a:t>
              </a:r>
              <a:endParaRPr lang="en-US" altLang="zh-CN" sz="1400" dirty="0"/>
            </a:p>
          </p:txBody>
        </p:sp>
        <p:sp>
          <p:nvSpPr>
            <p:cNvPr id="276" name="文本框 275">
              <a:extLst>
                <a:ext uri="{FF2B5EF4-FFF2-40B4-BE49-F238E27FC236}">
                  <a16:creationId xmlns:a16="http://schemas.microsoft.com/office/drawing/2014/main" id="{F6AAC61E-4D06-7A53-8C19-8FE3804591AD}"/>
                </a:ext>
              </a:extLst>
            </p:cNvPr>
            <p:cNvSpPr txBox="1"/>
            <p:nvPr/>
          </p:nvSpPr>
          <p:spPr>
            <a:xfrm>
              <a:off x="8585208" y="3217514"/>
              <a:ext cx="2882118" cy="5290331"/>
            </a:xfrm>
            <a:prstGeom prst="rect">
              <a:avLst/>
            </a:prstGeom>
          </p:spPr>
          <p:txBody>
            <a:bodyPr wrap="square" rtlCol="0">
              <a:spAutoFit/>
            </a:bodyPr>
            <a:lstStyle>
              <a:defPPr>
                <a:defRPr lang="zh-CN"/>
              </a:defPPr>
              <a:lvl1pPr algn="ctr">
                <a:lnSpc>
                  <a:spcPts val="1500"/>
                </a:lnSpc>
                <a:defRPr sz="1050">
                  <a:latin typeface="Times New Roman" panose="02020603050405020304" pitchFamily="18" charset="0"/>
                  <a:ea typeface="黑体" panose="02010609060101010101" pitchFamily="49" charset="-122"/>
                  <a:cs typeface="Times New Roman" panose="02020603050405020304" pitchFamily="18" charset="0"/>
                </a:defRPr>
              </a:lvl1pPr>
            </a:lstStyle>
            <a:p>
              <a:pPr algn="l"/>
              <a:r>
                <a:rPr lang="en-US" altLang="zh-CN" sz="1400" dirty="0" err="1"/>
                <a:t>ChatGPT</a:t>
              </a:r>
              <a:r>
                <a:rPr lang="zh-CN" altLang="en-US" sz="1400" dirty="0"/>
                <a:t>虚拟客服比人工客服更稳定可靠，在人工客服有限并且素质不齐的情况下，虚拟客服展现的品牌形象和服务态度等由商户掌控，比人工客服的可控性、安全性更强</a:t>
              </a:r>
              <a:endParaRPr lang="en-US" altLang="zh-CN" sz="1400" dirty="0"/>
            </a:p>
          </p:txBody>
        </p:sp>
        <p:sp>
          <p:nvSpPr>
            <p:cNvPr id="277" name="文本框 276">
              <a:extLst>
                <a:ext uri="{FF2B5EF4-FFF2-40B4-BE49-F238E27FC236}">
                  <a16:creationId xmlns:a16="http://schemas.microsoft.com/office/drawing/2014/main" id="{59BCB33E-51BF-4B76-5F26-E464BB3B2470}"/>
                </a:ext>
              </a:extLst>
            </p:cNvPr>
            <p:cNvSpPr txBox="1"/>
            <p:nvPr/>
          </p:nvSpPr>
          <p:spPr>
            <a:xfrm>
              <a:off x="3015276" y="680033"/>
              <a:ext cx="6694552" cy="1365753"/>
            </a:xfrm>
            <a:prstGeom prst="rect">
              <a:avLst/>
            </a:prstGeom>
          </p:spPr>
          <p:txBody>
            <a:bodyPr wrap="square" rtlCol="0">
              <a:spAutoFit/>
            </a:bodyPr>
            <a:lstStyle>
              <a:defPPr>
                <a:defRPr lang="zh-CN"/>
              </a:defPPr>
              <a:lvl1pPr>
                <a:lnSpc>
                  <a:spcPts val="1500"/>
                </a:lnSpc>
                <a:defRPr sz="900"/>
              </a:lvl1pPr>
            </a:lstStyle>
            <a:p>
              <a:pPr algn="ct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虚拟客服能快速了解客户需求和痛点，拉近商户与消费人群的距离，塑造跟随科技潮流、年轻化的品牌形</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8" name="文本框 277">
              <a:extLst>
                <a:ext uri="{FF2B5EF4-FFF2-40B4-BE49-F238E27FC236}">
                  <a16:creationId xmlns:a16="http://schemas.microsoft.com/office/drawing/2014/main" id="{7F546BFC-FA77-AB70-A429-FE93AE274A19}"/>
                </a:ext>
              </a:extLst>
            </p:cNvPr>
            <p:cNvSpPr txBox="1"/>
            <p:nvPr/>
          </p:nvSpPr>
          <p:spPr>
            <a:xfrm>
              <a:off x="1052811" y="2752833"/>
              <a:ext cx="2602283" cy="690725"/>
            </a:xfrm>
            <a:prstGeom prst="rect">
              <a:avLst/>
            </a:prstGeom>
            <a:noFill/>
          </p:spPr>
          <p:txBody>
            <a:bodyPr wrap="square" rtlCol="0">
              <a:spAutoFit/>
            </a:bodyPr>
            <a:lstStyle/>
            <a:p>
              <a:pPr algn="r"/>
              <a:r>
                <a:rPr lang="zh-CN" altLang="en-US" sz="1600" b="1" dirty="0">
                  <a:solidFill>
                    <a:schemeClr val="accent5"/>
                  </a:solidFill>
                  <a:latin typeface="Times New Roman" panose="02020603050405020304" pitchFamily="18" charset="0"/>
                  <a:ea typeface="黑体" panose="02010609060101010101" pitchFamily="49" charset="-122"/>
                  <a:cs typeface="Times New Roman" panose="02020603050405020304" pitchFamily="18" charset="0"/>
                </a:rPr>
                <a:t>全天候营销</a:t>
              </a:r>
              <a:endParaRPr lang="en-US" altLang="zh-CN" sz="1600" b="1" dirty="0">
                <a:solidFill>
                  <a:schemeClr val="accent5"/>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9" name="文本框 278">
              <a:extLst>
                <a:ext uri="{FF2B5EF4-FFF2-40B4-BE49-F238E27FC236}">
                  <a16:creationId xmlns:a16="http://schemas.microsoft.com/office/drawing/2014/main" id="{1355A793-070E-7AD1-AFF1-8E14D6D37F9E}"/>
                </a:ext>
              </a:extLst>
            </p:cNvPr>
            <p:cNvSpPr txBox="1"/>
            <p:nvPr/>
          </p:nvSpPr>
          <p:spPr>
            <a:xfrm>
              <a:off x="8585208" y="2571055"/>
              <a:ext cx="2514669" cy="690725"/>
            </a:xfrm>
            <a:prstGeom prst="rect">
              <a:avLst/>
            </a:prstGeom>
            <a:noFill/>
          </p:spPr>
          <p:txBody>
            <a:bodyPr wrap="square" rtlCol="0">
              <a:spAutoFit/>
            </a:bodyPr>
            <a:lstStyle/>
            <a:p>
              <a:r>
                <a:rPr lang="zh-CN" altLang="en-US"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稳定可靠</a:t>
              </a:r>
              <a:endPar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0" name="文本框 279">
              <a:extLst>
                <a:ext uri="{FF2B5EF4-FFF2-40B4-BE49-F238E27FC236}">
                  <a16:creationId xmlns:a16="http://schemas.microsoft.com/office/drawing/2014/main" id="{B7D6248C-1355-BBA9-37D1-2AE0FA485EAF}"/>
                </a:ext>
              </a:extLst>
            </p:cNvPr>
            <p:cNvSpPr txBox="1"/>
            <p:nvPr/>
          </p:nvSpPr>
          <p:spPr>
            <a:xfrm>
              <a:off x="4820266" y="-44094"/>
              <a:ext cx="3377135" cy="690725"/>
            </a:xfrm>
            <a:prstGeom prst="rect">
              <a:avLst/>
            </a:prstGeom>
            <a:noFill/>
          </p:spPr>
          <p:txBody>
            <a:bodyPr wrap="square" rtlCol="0">
              <a:spAutoFit/>
            </a:bodyPr>
            <a:lstStyle/>
            <a:p>
              <a:pPr algn="ctr"/>
              <a:r>
                <a:rPr lang="zh-CN" altLang="en-US" sz="1600" b="1" dirty="0">
                  <a:solidFill>
                    <a:schemeClr val="accent6"/>
                  </a:solidFill>
                  <a:latin typeface="Times New Roman" panose="02020603050405020304" pitchFamily="18" charset="0"/>
                  <a:ea typeface="黑体" panose="02010609060101010101" pitchFamily="49" charset="-122"/>
                  <a:cs typeface="Times New Roman" panose="02020603050405020304" pitchFamily="18" charset="0"/>
                </a:rPr>
                <a:t>塑造品牌形象</a:t>
              </a:r>
              <a:endParaRPr lang="en-US" altLang="zh-CN" sz="1600" b="1" dirty="0">
                <a:solidFill>
                  <a:schemeClr val="accent6"/>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81" name="矩形 280">
            <a:extLst>
              <a:ext uri="{FF2B5EF4-FFF2-40B4-BE49-F238E27FC236}">
                <a16:creationId xmlns:a16="http://schemas.microsoft.com/office/drawing/2014/main" id="{C15A2CAA-4A3E-15DA-E44C-942222B0F939}"/>
              </a:ext>
            </a:extLst>
          </p:cNvPr>
          <p:cNvSpPr/>
          <p:nvPr/>
        </p:nvSpPr>
        <p:spPr>
          <a:xfrm>
            <a:off x="6924075" y="1127503"/>
            <a:ext cx="5359365" cy="822597"/>
          </a:xfrm>
          <a:prstGeom prst="rect">
            <a:avLst/>
          </a:prstGeom>
        </p:spPr>
        <p:txBody>
          <a:bodyPr wrap="square">
            <a:spAutoFit/>
          </a:bodyPr>
          <a:lstStyle/>
          <a:p>
            <a:pPr marL="342900" indent="-342900" defTabSz="977900">
              <a:lnSpc>
                <a:spcPct val="125000"/>
              </a:lnSpc>
              <a:spcAft>
                <a:spcPts val="0"/>
              </a:spcAft>
              <a:buClr>
                <a:schemeClr val="accent1"/>
              </a:buClr>
              <a:buFont typeface="Wingdings" panose="05000000000000000000" pitchFamily="2" charset="2"/>
              <a:buChar char="n"/>
            </a:pPr>
            <a:r>
              <a:rPr lang="en-US" altLang="zh-CN" sz="2000"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营销：打造虚拟客服，赋能产品销售，助力产品营销</a:t>
            </a:r>
            <a:endPar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5EEEF408-6D16-B4D8-8F8F-B41E8BAE9E4E}"/>
              </a:ext>
            </a:extLst>
          </p:cNvPr>
          <p:cNvCxnSpPr>
            <a:cxnSpLocks/>
          </p:cNvCxnSpPr>
          <p:nvPr/>
        </p:nvCxnSpPr>
        <p:spPr>
          <a:xfrm flipH="1">
            <a:off x="6924075" y="1135380"/>
            <a:ext cx="25365" cy="4953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10192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8918522"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影视：拓宽创作素材，提升作品质量</a:t>
            </a:r>
            <a:endParaRPr kumimoji="0" lang="zh-CN" altLang="en-US" sz="2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4"/>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5"/>
          <a:srcRect/>
          <a:stretch/>
        </p:blipFill>
        <p:spPr>
          <a:xfrm>
            <a:off x="9923152" y="143507"/>
            <a:ext cx="1843952" cy="829924"/>
          </a:xfrm>
          <a:prstGeom prst="rect">
            <a:avLst/>
          </a:prstGeom>
        </p:spPr>
      </p:pic>
      <p:sp>
        <p:nvSpPr>
          <p:cNvPr id="3" name="矩形 2">
            <a:extLst>
              <a:ext uri="{FF2B5EF4-FFF2-40B4-BE49-F238E27FC236}">
                <a16:creationId xmlns:a16="http://schemas.microsoft.com/office/drawing/2014/main" id="{2B23C626-D008-9367-6B67-C5FEB7E858D6}"/>
              </a:ext>
            </a:extLst>
          </p:cNvPr>
          <p:cNvSpPr/>
          <p:nvPr/>
        </p:nvSpPr>
        <p:spPr>
          <a:xfrm>
            <a:off x="162508" y="1036532"/>
            <a:ext cx="11931015" cy="1788310"/>
          </a:xfrm>
          <a:prstGeom prst="rect">
            <a:avLst/>
          </a:prstGeom>
        </p:spPr>
        <p:txBody>
          <a:bodyPr wrap="square">
            <a:spAutoFit/>
          </a:bodyPr>
          <a:lstStyle/>
          <a:p>
            <a:pPr marL="342900" indent="-342900" defTabSz="977900">
              <a:lnSpc>
                <a:spcPct val="125000"/>
              </a:lnSpc>
              <a:spcAft>
                <a:spcPts val="0"/>
              </a:spcAft>
              <a:buClr>
                <a:schemeClr val="accent1"/>
              </a:buClr>
              <a:buFont typeface="Wingdings" panose="05000000000000000000" pitchFamily="2" charset="2"/>
              <a:buChar char="n"/>
            </a:pPr>
            <a:r>
              <a:rPr lang="en-US" altLang="zh-CN"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可以根据大众的兴趣身定制影视内容，从而更有可能吸引大众的注意力，获得更好的收视率、票房和口碑</a:t>
            </a:r>
            <a:endPar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defTabSz="977900">
              <a:lnSpc>
                <a:spcPct val="125000"/>
              </a:lnSpc>
              <a:buClr>
                <a:schemeClr val="tx1"/>
              </a:buClr>
              <a:buFont typeface="Wingdings" panose="05000000000000000000" pitchFamily="2" charset="2"/>
              <a:buChar char="ü"/>
            </a:pP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可以为剧本创作提供新思路，创作者可根据</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的生成内容再进行选和二次加工，从而激发创作者的灵感，开拓创作思路，缩短创作周期。</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defTabSz="977900">
              <a:lnSpc>
                <a:spcPct val="125000"/>
              </a:lnSpc>
              <a:buClr>
                <a:schemeClr val="accent1"/>
              </a:buClr>
              <a:buFont typeface="Wingdings" panose="05000000000000000000" pitchFamily="2" charset="2"/>
              <a:buChar char="n"/>
            </a:pPr>
            <a:r>
              <a:rPr lang="en-US" altLang="zh-CN"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有着降本增效的优势，可以有效帮助影视制作团队降低在内容创作上的成本，提高内容创作的效率，在更短的时间内制作出更高质量的影视内容</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 name="组合 1">
            <a:extLst>
              <a:ext uri="{FF2B5EF4-FFF2-40B4-BE49-F238E27FC236}">
                <a16:creationId xmlns:a16="http://schemas.microsoft.com/office/drawing/2014/main" id="{D9D571B1-7741-00BA-D9DA-81B94DA4038A}"/>
              </a:ext>
            </a:extLst>
          </p:cNvPr>
          <p:cNvGrpSpPr/>
          <p:nvPr/>
        </p:nvGrpSpPr>
        <p:grpSpPr>
          <a:xfrm>
            <a:off x="829948" y="2972489"/>
            <a:ext cx="10894409" cy="3681450"/>
            <a:chOff x="2496863" y="1674209"/>
            <a:chExt cx="9735147" cy="3289709"/>
          </a:xfrm>
        </p:grpSpPr>
        <p:cxnSp>
          <p:nvCxnSpPr>
            <p:cNvPr id="4" name="直接连接符 3">
              <a:extLst>
                <a:ext uri="{FF2B5EF4-FFF2-40B4-BE49-F238E27FC236}">
                  <a16:creationId xmlns:a16="http://schemas.microsoft.com/office/drawing/2014/main" id="{945736D4-AC83-0927-38A4-E4ED84D6DC22}"/>
                </a:ext>
              </a:extLst>
            </p:cNvPr>
            <p:cNvCxnSpPr>
              <a:cxnSpLocks/>
            </p:cNvCxnSpPr>
            <p:nvPr/>
          </p:nvCxnSpPr>
          <p:spPr>
            <a:xfrm>
              <a:off x="5856490" y="2176267"/>
              <a:ext cx="1931998"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7D1043D-678F-5A1B-81B7-2F29DF15AF04}"/>
                </a:ext>
              </a:extLst>
            </p:cNvPr>
            <p:cNvCxnSpPr>
              <a:cxnSpLocks/>
            </p:cNvCxnSpPr>
            <p:nvPr/>
          </p:nvCxnSpPr>
          <p:spPr>
            <a:xfrm>
              <a:off x="5856490" y="4468264"/>
              <a:ext cx="1931998"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52A62BA-6C2E-174F-54F7-06D498DCDAD8}"/>
                </a:ext>
              </a:extLst>
            </p:cNvPr>
            <p:cNvCxnSpPr>
              <a:cxnSpLocks/>
            </p:cNvCxnSpPr>
            <p:nvPr/>
          </p:nvCxnSpPr>
          <p:spPr>
            <a:xfrm>
              <a:off x="6673851" y="3308072"/>
              <a:ext cx="1114637"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F8FF30A-FB86-BE21-8655-859A5CA3F951}"/>
                </a:ext>
              </a:extLst>
            </p:cNvPr>
            <p:cNvSpPr txBox="1"/>
            <p:nvPr/>
          </p:nvSpPr>
          <p:spPr>
            <a:xfrm>
              <a:off x="2496863" y="2643543"/>
              <a:ext cx="2262726" cy="128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algn="ctr">
                <a:lnSpc>
                  <a:spcPct val="150000"/>
                </a:lnSpc>
                <a:defRPr sz="1600">
                  <a:latin typeface="Times New Roman" panose="02020603050405020304" pitchFamily="18" charset="0"/>
                  <a:ea typeface="黑体" panose="02010609060101010101" pitchFamily="49" charset="-122"/>
                  <a:cs typeface="Times New Roman" panose="02020603050405020304" pitchFamily="18" charset="0"/>
                </a:defRPr>
              </a:lvl1pPr>
            </a:lstStyle>
            <a:p>
              <a:pPr algn="l"/>
              <a:r>
                <a:rPr lang="zh-CN" altLang="en-US" dirty="0"/>
                <a:t>内容生成在影视领域运用广泛，</a:t>
              </a:r>
              <a:r>
                <a:rPr lang="en-US" altLang="zh-CN" dirty="0" err="1"/>
                <a:t>ChatGPT</a:t>
              </a:r>
              <a:r>
                <a:rPr lang="zh-CN" altLang="en-US" dirty="0"/>
                <a:t>在影视领域的商业化大有可为</a:t>
              </a:r>
            </a:p>
            <a:p>
              <a:pPr algn="l"/>
              <a:endParaRPr lang="en-US" altLang="zh-CN" dirty="0"/>
            </a:p>
          </p:txBody>
        </p:sp>
        <p:sp>
          <p:nvSpPr>
            <p:cNvPr id="8" name="圆角矩形 11">
              <a:extLst>
                <a:ext uri="{FF2B5EF4-FFF2-40B4-BE49-F238E27FC236}">
                  <a16:creationId xmlns:a16="http://schemas.microsoft.com/office/drawing/2014/main" id="{5075A05F-5853-05DC-349C-63381632215E}"/>
                </a:ext>
              </a:extLst>
            </p:cNvPr>
            <p:cNvSpPr/>
            <p:nvPr/>
          </p:nvSpPr>
          <p:spPr>
            <a:xfrm rot="18900000" flipV="1">
              <a:off x="5550612" y="2821926"/>
              <a:ext cx="1005769" cy="1005769"/>
            </a:xfrm>
            <a:prstGeom prst="roundRect">
              <a:avLst>
                <a:gd name="adj" fmla="val 65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9" name="圆角矩形 12">
              <a:extLst>
                <a:ext uri="{FF2B5EF4-FFF2-40B4-BE49-F238E27FC236}">
                  <a16:creationId xmlns:a16="http://schemas.microsoft.com/office/drawing/2014/main" id="{C0D11DA5-7878-9FF4-9841-8616D6CFD6E2}"/>
                </a:ext>
              </a:extLst>
            </p:cNvPr>
            <p:cNvSpPr/>
            <p:nvPr/>
          </p:nvSpPr>
          <p:spPr>
            <a:xfrm rot="18900000" flipV="1">
              <a:off x="4687105" y="1674209"/>
              <a:ext cx="1005769" cy="1005769"/>
            </a:xfrm>
            <a:prstGeom prst="roundRect">
              <a:avLst>
                <a:gd name="adj" fmla="val 6500"/>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10" name="圆角矩形 17">
              <a:extLst>
                <a:ext uri="{FF2B5EF4-FFF2-40B4-BE49-F238E27FC236}">
                  <a16:creationId xmlns:a16="http://schemas.microsoft.com/office/drawing/2014/main" id="{2FFCFA5E-8856-5AD1-A0B9-8442816CB3C7}"/>
                </a:ext>
              </a:extLst>
            </p:cNvPr>
            <p:cNvSpPr/>
            <p:nvPr/>
          </p:nvSpPr>
          <p:spPr>
            <a:xfrm rot="2700000">
              <a:off x="4687104" y="3958149"/>
              <a:ext cx="1005769" cy="1005769"/>
            </a:xfrm>
            <a:prstGeom prst="roundRect">
              <a:avLst>
                <a:gd name="adj" fmla="val 650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11" name="任意多边形 6">
              <a:extLst>
                <a:ext uri="{FF2B5EF4-FFF2-40B4-BE49-F238E27FC236}">
                  <a16:creationId xmlns:a16="http://schemas.microsoft.com/office/drawing/2014/main" id="{8019C82D-AF0C-75A1-4525-EDB7EF6D3DAE}"/>
                </a:ext>
              </a:extLst>
            </p:cNvPr>
            <p:cNvSpPr/>
            <p:nvPr/>
          </p:nvSpPr>
          <p:spPr bwMode="auto">
            <a:xfrm>
              <a:off x="4994406" y="1961879"/>
              <a:ext cx="391163" cy="428777"/>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FFFFFF"/>
                </a:solidFill>
              </a:endParaRPr>
            </a:p>
          </p:txBody>
        </p:sp>
        <p:sp>
          <p:nvSpPr>
            <p:cNvPr id="12" name="任意多边形 19">
              <a:extLst>
                <a:ext uri="{FF2B5EF4-FFF2-40B4-BE49-F238E27FC236}">
                  <a16:creationId xmlns:a16="http://schemas.microsoft.com/office/drawing/2014/main" id="{1FB11CD9-3446-7D67-6EC4-8733EDF3A2C4}"/>
                </a:ext>
              </a:extLst>
            </p:cNvPr>
            <p:cNvSpPr/>
            <p:nvPr/>
          </p:nvSpPr>
          <p:spPr>
            <a:xfrm>
              <a:off x="4984259" y="4267239"/>
              <a:ext cx="409364" cy="40205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13" name="任意多边形 23">
              <a:extLst>
                <a:ext uri="{FF2B5EF4-FFF2-40B4-BE49-F238E27FC236}">
                  <a16:creationId xmlns:a16="http://schemas.microsoft.com/office/drawing/2014/main" id="{48BF7D66-15B9-5404-2BDF-A2F6C6BC0927}"/>
                </a:ext>
              </a:extLst>
            </p:cNvPr>
            <p:cNvSpPr/>
            <p:nvPr/>
          </p:nvSpPr>
          <p:spPr bwMode="auto">
            <a:xfrm>
              <a:off x="5856490" y="3181351"/>
              <a:ext cx="402737" cy="302052"/>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p>
          </p:txBody>
        </p:sp>
        <p:sp>
          <p:nvSpPr>
            <p:cNvPr id="14" name="文本框 13">
              <a:extLst>
                <a:ext uri="{FF2B5EF4-FFF2-40B4-BE49-F238E27FC236}">
                  <a16:creationId xmlns:a16="http://schemas.microsoft.com/office/drawing/2014/main" id="{19CFC82F-4A58-7AC6-7E83-5055B9C06C3C}"/>
                </a:ext>
              </a:extLst>
            </p:cNvPr>
            <p:cNvSpPr txBox="1"/>
            <p:nvPr/>
          </p:nvSpPr>
          <p:spPr>
            <a:xfrm>
              <a:off x="7960040" y="1737039"/>
              <a:ext cx="3712929" cy="82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algn="ctr">
                <a:lnSpc>
                  <a:spcPct val="150000"/>
                </a:lnSpc>
                <a:defRPr sz="1600">
                  <a:latin typeface="Times New Roman" panose="02020603050405020304" pitchFamily="18" charset="0"/>
                  <a:ea typeface="黑体" panose="02010609060101010101" pitchFamily="49" charset="-122"/>
                  <a:cs typeface="Times New Roman" panose="02020603050405020304" pitchFamily="18" charset="0"/>
                </a:defRPr>
              </a:lvl1pPr>
            </a:lstStyle>
            <a:p>
              <a:pPr algn="l"/>
              <a:r>
                <a:rPr lang="en-US" altLang="zh-CN" dirty="0"/>
                <a:t>2020</a:t>
              </a:r>
              <a:r>
                <a:rPr lang="zh-CN" altLang="en-US" dirty="0"/>
                <a:t>年，美国查普曼大学的学生利用</a:t>
              </a:r>
              <a:r>
                <a:rPr lang="en-US" altLang="zh-CN" dirty="0" err="1"/>
                <a:t>OpenAl</a:t>
              </a:r>
              <a:r>
                <a:rPr lang="zh-CN" altLang="en-US" dirty="0"/>
                <a:t>的</a:t>
              </a:r>
              <a:r>
                <a:rPr lang="en-US" altLang="zh-CN" dirty="0"/>
                <a:t>GPT-3</a:t>
              </a:r>
              <a:r>
                <a:rPr lang="zh-CN" altLang="en-US" dirty="0"/>
                <a:t>模型创作剧本并制作短片</a:t>
              </a:r>
              <a:r>
                <a:rPr lang="en-US" altLang="zh-CN" dirty="0"/>
                <a:t>《</a:t>
              </a:r>
              <a:r>
                <a:rPr lang="zh-CN" altLang="en-US" dirty="0"/>
                <a:t>律师</a:t>
              </a:r>
              <a:r>
                <a:rPr lang="en-US" altLang="zh-CN" dirty="0"/>
                <a:t>》</a:t>
              </a:r>
            </a:p>
          </p:txBody>
        </p:sp>
        <p:sp>
          <p:nvSpPr>
            <p:cNvPr id="16" name="文本框 15">
              <a:extLst>
                <a:ext uri="{FF2B5EF4-FFF2-40B4-BE49-F238E27FC236}">
                  <a16:creationId xmlns:a16="http://schemas.microsoft.com/office/drawing/2014/main" id="{95F8572F-AA7D-C969-D9BB-205B6285D816}"/>
                </a:ext>
              </a:extLst>
            </p:cNvPr>
            <p:cNvSpPr txBox="1"/>
            <p:nvPr/>
          </p:nvSpPr>
          <p:spPr>
            <a:xfrm>
              <a:off x="7960040" y="2643543"/>
              <a:ext cx="3996643" cy="45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algn="ctr">
                <a:lnSpc>
                  <a:spcPct val="150000"/>
                </a:lnSpc>
                <a:defRPr sz="1600">
                  <a:latin typeface="Times New Roman" panose="02020603050405020304" pitchFamily="18" charset="0"/>
                  <a:ea typeface="黑体" panose="02010609060101010101" pitchFamily="49" charset="-122"/>
                  <a:cs typeface="Times New Roman" panose="02020603050405020304" pitchFamily="18" charset="0"/>
                </a:defRPr>
              </a:lvl1pPr>
            </a:lstStyle>
            <a:p>
              <a:pPr algn="l"/>
              <a:r>
                <a:rPr lang="en-US" altLang="zh-CN" dirty="0"/>
                <a:t>2016</a:t>
              </a:r>
              <a:r>
                <a:rPr lang="zh-CN" altLang="en-US" dirty="0"/>
                <a:t>年，纽约大学利用人工智能编写剧本</a:t>
              </a:r>
              <a:r>
                <a:rPr lang="en-US" altLang="zh-CN" dirty="0"/>
                <a:t>《</a:t>
              </a:r>
              <a:r>
                <a:rPr lang="en-US" altLang="zh-CN" dirty="0" err="1"/>
                <a:t>Sunspring</a:t>
              </a:r>
              <a:r>
                <a:rPr lang="en-US" altLang="zh-CN" dirty="0"/>
                <a:t>》</a:t>
              </a:r>
              <a:r>
                <a:rPr lang="zh-CN" altLang="en-US" dirty="0"/>
                <a:t>经拍摄制作后入围伦敦科幻电影</a:t>
              </a:r>
              <a:r>
                <a:rPr lang="en-US" altLang="zh-CN" dirty="0"/>
                <a:t>48</a:t>
              </a:r>
              <a:r>
                <a:rPr lang="zh-CN" altLang="en-US" dirty="0"/>
                <a:t>小时前十强案例</a:t>
              </a:r>
              <a:r>
                <a:rPr lang="en-US" altLang="zh-CN" dirty="0"/>
                <a:t>2</a:t>
              </a:r>
            </a:p>
          </p:txBody>
        </p:sp>
        <p:sp>
          <p:nvSpPr>
            <p:cNvPr id="17" name="文本框 16">
              <a:extLst>
                <a:ext uri="{FF2B5EF4-FFF2-40B4-BE49-F238E27FC236}">
                  <a16:creationId xmlns:a16="http://schemas.microsoft.com/office/drawing/2014/main" id="{C1E2FC42-45B8-D7DB-4BC6-08CCFFCDE1DE}"/>
                </a:ext>
              </a:extLst>
            </p:cNvPr>
            <p:cNvSpPr txBox="1"/>
            <p:nvPr/>
          </p:nvSpPr>
          <p:spPr>
            <a:xfrm>
              <a:off x="7960040" y="3769690"/>
              <a:ext cx="4271970" cy="8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algn="ctr">
                <a:lnSpc>
                  <a:spcPct val="150000"/>
                </a:lnSpc>
                <a:defRPr sz="1600">
                  <a:latin typeface="Times New Roman" panose="02020603050405020304" pitchFamily="18" charset="0"/>
                  <a:ea typeface="黑体" panose="02010609060101010101" pitchFamily="49" charset="-122"/>
                  <a:cs typeface="Times New Roman" panose="02020603050405020304" pitchFamily="18" charset="0"/>
                </a:defRPr>
              </a:lvl1pPr>
            </a:lstStyle>
            <a:p>
              <a:pPr algn="l"/>
              <a:r>
                <a:rPr lang="zh-CN" altLang="en-US" dirty="0"/>
                <a:t>国内海马轻帆科技公司推出的“小说转剧本”智能写作功能，服务了包括</a:t>
              </a:r>
              <a:r>
                <a:rPr lang="en-US" altLang="zh-CN" dirty="0"/>
                <a:t>《</a:t>
              </a:r>
              <a:r>
                <a:rPr lang="zh-CN" altLang="en-US" dirty="0"/>
                <a:t>你好，李焕英</a:t>
              </a:r>
              <a:r>
                <a:rPr lang="en-US" altLang="zh-CN" dirty="0"/>
                <a:t>》《</a:t>
              </a:r>
              <a:r>
                <a:rPr lang="zh-CN" altLang="en-US" dirty="0"/>
                <a:t>流浪地球</a:t>
              </a:r>
              <a:r>
                <a:rPr lang="en-US" altLang="zh-CN" dirty="0"/>
                <a:t>》</a:t>
              </a:r>
              <a:r>
                <a:rPr lang="zh-CN" altLang="en-US" dirty="0"/>
                <a:t>等爆款作品在内的剧集剧本</a:t>
              </a:r>
              <a:r>
                <a:rPr lang="en-US" altLang="zh-CN" dirty="0"/>
                <a:t>30000</a:t>
              </a:r>
              <a:r>
                <a:rPr lang="zh-CN" altLang="en-US" dirty="0"/>
                <a:t>多集、电影</a:t>
              </a:r>
              <a:r>
                <a:rPr lang="en-US" altLang="zh-CN" dirty="0"/>
                <a:t>/</a:t>
              </a:r>
              <a:r>
                <a:rPr lang="zh-CN" altLang="en-US" dirty="0"/>
                <a:t>网络电影剧本</a:t>
              </a:r>
              <a:r>
                <a:rPr lang="en-US" altLang="zh-CN" dirty="0"/>
                <a:t>8000</a:t>
              </a:r>
              <a:r>
                <a:rPr lang="zh-CN" altLang="en-US" dirty="0"/>
                <a:t>多部、网络小说超过</a:t>
              </a:r>
              <a:r>
                <a:rPr lang="en-US" altLang="zh-CN" dirty="0"/>
                <a:t>500</a:t>
              </a:r>
              <a:r>
                <a:rPr lang="zh-CN" altLang="en-US" dirty="0"/>
                <a:t>万部</a:t>
              </a:r>
              <a:endParaRPr lang="en-US" altLang="zh-CN" dirty="0"/>
            </a:p>
          </p:txBody>
        </p:sp>
      </p:grpSp>
    </p:spTree>
    <p:custDataLst>
      <p:tags r:id="rId1"/>
    </p:custDataLst>
    <p:extLst>
      <p:ext uri="{BB962C8B-B14F-4D97-AF65-F5344CB8AC3E}">
        <p14:creationId xmlns:p14="http://schemas.microsoft.com/office/powerpoint/2010/main" val="3328278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8918522"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娱乐：人机互动加强，激发用户参与热情</a:t>
            </a:r>
            <a:endParaRPr kumimoji="0" lang="zh-CN" altLang="en-US" sz="2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4"/>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5"/>
          <a:srcRect/>
          <a:stretch/>
        </p:blipFill>
        <p:spPr>
          <a:xfrm>
            <a:off x="9923152" y="143507"/>
            <a:ext cx="1843952" cy="829924"/>
          </a:xfrm>
          <a:prstGeom prst="rect">
            <a:avLst/>
          </a:prstGeom>
        </p:spPr>
      </p:pic>
      <p:sp>
        <p:nvSpPr>
          <p:cNvPr id="3" name="矩形 2">
            <a:extLst>
              <a:ext uri="{FF2B5EF4-FFF2-40B4-BE49-F238E27FC236}">
                <a16:creationId xmlns:a16="http://schemas.microsoft.com/office/drawing/2014/main" id="{2B23C626-D008-9367-6B67-C5FEB7E858D6}"/>
              </a:ext>
            </a:extLst>
          </p:cNvPr>
          <p:cNvSpPr/>
          <p:nvPr/>
        </p:nvSpPr>
        <p:spPr>
          <a:xfrm>
            <a:off x="565785" y="1116460"/>
            <a:ext cx="11060430" cy="437877"/>
          </a:xfrm>
          <a:prstGeom prst="rect">
            <a:avLst/>
          </a:prstGeom>
        </p:spPr>
        <p:txBody>
          <a:bodyPr wrap="square">
            <a:spAutoFit/>
          </a:bodyPr>
          <a:lstStyle/>
          <a:p>
            <a:pPr marL="342900" indent="-342900" defTabSz="977900">
              <a:lnSpc>
                <a:spcPct val="125000"/>
              </a:lnSpc>
              <a:spcAft>
                <a:spcPts val="0"/>
              </a:spcAft>
              <a:buClr>
                <a:schemeClr val="accent1"/>
              </a:buClr>
              <a:buFont typeface="Wingdings" panose="05000000000000000000" pitchFamily="2" charset="2"/>
              <a:buChar char="n"/>
            </a:pPr>
            <a:r>
              <a:rPr lang="en-US" altLang="zh-CN" sz="2000"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可以成为线上的实时聊天对象，增加互动的趣味性和娱乐性</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FB50C787-7891-BCEA-6536-176891F625D8}"/>
              </a:ext>
            </a:extLst>
          </p:cNvPr>
          <p:cNvPicPr>
            <a:picLocks noChangeAspect="1"/>
          </p:cNvPicPr>
          <p:nvPr/>
        </p:nvPicPr>
        <p:blipFill rotWithShape="1">
          <a:blip r:embed="rId6">
            <a:extLst>
              <a:ext uri="{28A0092B-C50C-407E-A947-70E740481C1C}">
                <a14:useLocalDpi xmlns:a14="http://schemas.microsoft.com/office/drawing/2010/main" val="0"/>
              </a:ext>
            </a:extLst>
          </a:blip>
          <a:srcRect r="13650"/>
          <a:stretch/>
        </p:blipFill>
        <p:spPr bwMode="auto">
          <a:xfrm>
            <a:off x="1341120" y="1702617"/>
            <a:ext cx="2714197" cy="50970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ED371645-57B5-519F-0855-223C3920BFE5}"/>
              </a:ext>
            </a:extLst>
          </p:cNvPr>
          <p:cNvPicPr>
            <a:picLocks noChangeAspect="1"/>
          </p:cNvPicPr>
          <p:nvPr/>
        </p:nvPicPr>
        <p:blipFill rotWithShape="1">
          <a:blip r:embed="rId7">
            <a:extLst>
              <a:ext uri="{28A0092B-C50C-407E-A947-70E740481C1C}">
                <a14:useLocalDpi xmlns:a14="http://schemas.microsoft.com/office/drawing/2010/main" val="0"/>
              </a:ext>
            </a:extLst>
          </a:blip>
          <a:srcRect r="13882"/>
          <a:stretch/>
        </p:blipFill>
        <p:spPr bwMode="auto">
          <a:xfrm>
            <a:off x="4274391" y="1702617"/>
            <a:ext cx="2832968" cy="5098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9D4BB355-7C60-071A-1FB8-2F94F45B349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1141" r="13626" b="9530"/>
          <a:stretch/>
        </p:blipFill>
        <p:spPr bwMode="auto">
          <a:xfrm>
            <a:off x="7284572" y="1705624"/>
            <a:ext cx="2118508" cy="5098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155278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8918522"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其他：促进数实共生，助力产业升级</a:t>
            </a:r>
            <a:endParaRPr kumimoji="0" lang="zh-CN" altLang="en-US" sz="2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4"/>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5"/>
          <a:srcRect/>
          <a:stretch/>
        </p:blipFill>
        <p:spPr>
          <a:xfrm>
            <a:off x="9923152" y="143507"/>
            <a:ext cx="1843952" cy="829924"/>
          </a:xfrm>
          <a:prstGeom prst="rect">
            <a:avLst/>
          </a:prstGeom>
        </p:spPr>
      </p:pic>
      <p:sp>
        <p:nvSpPr>
          <p:cNvPr id="3" name="矩形 2">
            <a:extLst>
              <a:ext uri="{FF2B5EF4-FFF2-40B4-BE49-F238E27FC236}">
                <a16:creationId xmlns:a16="http://schemas.microsoft.com/office/drawing/2014/main" id="{2B23C626-D008-9367-6B67-C5FEB7E858D6}"/>
              </a:ext>
            </a:extLst>
          </p:cNvPr>
          <p:cNvSpPr/>
          <p:nvPr/>
        </p:nvSpPr>
        <p:spPr>
          <a:xfrm>
            <a:off x="565785" y="1116460"/>
            <a:ext cx="11060430" cy="1595117"/>
          </a:xfrm>
          <a:prstGeom prst="rect">
            <a:avLst/>
          </a:prstGeom>
        </p:spPr>
        <p:txBody>
          <a:bodyPr wrap="square">
            <a:spAutoFit/>
          </a:bodyPr>
          <a:lstStyle/>
          <a:p>
            <a:pPr marL="342900" indent="-342900" defTabSz="977900">
              <a:lnSpc>
                <a:spcPct val="125000"/>
              </a:lnSpc>
              <a:spcAft>
                <a:spcPts val="0"/>
              </a:spcAft>
              <a:buClr>
                <a:schemeClr val="accent1"/>
              </a:buClr>
              <a:buFont typeface="Wingdings" panose="05000000000000000000" pitchFamily="2" charset="2"/>
              <a:buChar char="n"/>
            </a:pPr>
            <a:r>
              <a:rPr lang="en-US" altLang="zh-CN" sz="2000"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教育</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赋予教育教材新活力，让教育方式更个性化、更智能</a:t>
            </a:r>
            <a:endPar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defTabSz="977900">
              <a:lnSpc>
                <a:spcPct val="125000"/>
              </a:lnSpc>
              <a:spcAft>
                <a:spcPts val="0"/>
              </a:spcAft>
              <a:buClr>
                <a:schemeClr val="accent1"/>
              </a:buClr>
              <a:buFont typeface="Wingdings" panose="05000000000000000000" pitchFamily="2" charset="2"/>
              <a:buChar char="n"/>
            </a:pPr>
            <a:r>
              <a:rPr lang="en-US" altLang="zh-CN" sz="2000"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金融</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帮助金融机构降本增效，让金融服务更有温度</a:t>
            </a:r>
            <a:endPar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defTabSz="977900">
              <a:lnSpc>
                <a:spcPct val="125000"/>
              </a:lnSpc>
              <a:spcAft>
                <a:spcPts val="0"/>
              </a:spcAft>
              <a:buClr>
                <a:schemeClr val="accent1"/>
              </a:buClr>
              <a:buFont typeface="Wingdings" panose="05000000000000000000" pitchFamily="2" charset="2"/>
              <a:buChar char="n"/>
            </a:pPr>
            <a:r>
              <a:rPr lang="en-US" altLang="zh-CN" sz="2000"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医疗</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赋能医疗机构诊疗全过程</a:t>
            </a:r>
            <a:endPar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defTabSz="977900">
              <a:lnSpc>
                <a:spcPct val="125000"/>
              </a:lnSpc>
              <a:spcAft>
                <a:spcPts val="0"/>
              </a:spcAft>
              <a:buClr>
                <a:schemeClr val="accent1"/>
              </a:buClr>
              <a:buFont typeface="Wingdings" panose="05000000000000000000" pitchFamily="2" charset="2"/>
              <a:buChar char="n"/>
            </a:pPr>
            <a:r>
              <a:rPr lang="en-US" altLang="zh-CN" sz="2000"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ChatGPT</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 name="组合 3">
            <a:extLst>
              <a:ext uri="{FF2B5EF4-FFF2-40B4-BE49-F238E27FC236}">
                <a16:creationId xmlns:a16="http://schemas.microsoft.com/office/drawing/2014/main" id="{3B2DF3CF-4BE7-B139-BDC6-6709C74AEDA8}"/>
              </a:ext>
            </a:extLst>
          </p:cNvPr>
          <p:cNvGrpSpPr/>
          <p:nvPr/>
        </p:nvGrpSpPr>
        <p:grpSpPr>
          <a:xfrm>
            <a:off x="761803" y="2854606"/>
            <a:ext cx="11209217" cy="3872522"/>
            <a:chOff x="761803" y="2854606"/>
            <a:chExt cx="11209217" cy="3872522"/>
          </a:xfrm>
        </p:grpSpPr>
        <p:grpSp>
          <p:nvGrpSpPr>
            <p:cNvPr id="7" name="ï$1ïḑè">
              <a:extLst>
                <a:ext uri="{FF2B5EF4-FFF2-40B4-BE49-F238E27FC236}">
                  <a16:creationId xmlns:a16="http://schemas.microsoft.com/office/drawing/2014/main" id="{1EC6322B-166B-9CA4-0C05-C90406B8CB51}"/>
                </a:ext>
              </a:extLst>
            </p:cNvPr>
            <p:cNvGrpSpPr/>
            <p:nvPr/>
          </p:nvGrpSpPr>
          <p:grpSpPr>
            <a:xfrm>
              <a:off x="4831277" y="2854606"/>
              <a:ext cx="6735883" cy="1068085"/>
              <a:chOff x="7401048" y="3527436"/>
              <a:chExt cx="6735883" cy="1068085"/>
            </a:xfrm>
          </p:grpSpPr>
          <p:grpSp>
            <p:nvGrpSpPr>
              <p:cNvPr id="81" name="íŝļîḓê">
                <a:extLst>
                  <a:ext uri="{FF2B5EF4-FFF2-40B4-BE49-F238E27FC236}">
                    <a16:creationId xmlns:a16="http://schemas.microsoft.com/office/drawing/2014/main" id="{8B362600-459A-F10E-3C53-D7424C584721}"/>
                  </a:ext>
                </a:extLst>
              </p:cNvPr>
              <p:cNvGrpSpPr/>
              <p:nvPr/>
            </p:nvGrpSpPr>
            <p:grpSpPr>
              <a:xfrm>
                <a:off x="8024693" y="3550042"/>
                <a:ext cx="6112238" cy="1045479"/>
                <a:chOff x="2492017" y="3172181"/>
                <a:chExt cx="6112238" cy="1045479"/>
              </a:xfrm>
            </p:grpSpPr>
            <p:sp>
              <p:nvSpPr>
                <p:cNvPr id="83" name="iṧḻïḍê">
                  <a:extLst>
                    <a:ext uri="{FF2B5EF4-FFF2-40B4-BE49-F238E27FC236}">
                      <a16:creationId xmlns:a16="http://schemas.microsoft.com/office/drawing/2014/main" id="{1217856F-0E7D-CAD9-AA7A-21FDA14769BB}"/>
                    </a:ext>
                  </a:extLst>
                </p:cNvPr>
                <p:cNvSpPr/>
                <p:nvPr/>
              </p:nvSpPr>
              <p:spPr>
                <a:xfrm>
                  <a:off x="2492017" y="3172181"/>
                  <a:ext cx="290197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err="1">
                      <a:solidFill>
                        <a:srgbClr val="4472C4"/>
                      </a:solidFill>
                      <a:latin typeface="Times New Roman" panose="02020603050405020304" pitchFamily="18" charset="0"/>
                      <a:ea typeface="黑体" panose="02010609060101010101" pitchFamily="49" charset="-122"/>
                      <a:cs typeface="Times New Roman" panose="02020603050405020304" pitchFamily="18" charset="0"/>
                    </a:rPr>
                    <a:t>ChatGPT</a:t>
                  </a:r>
                  <a:r>
                    <a:rPr kumimoji="1" lang="en-US" altLang="zh-CN" sz="1600" b="1" dirty="0">
                      <a:solidFill>
                        <a:srgbClr val="4472C4"/>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1600" b="1" dirty="0">
                      <a:solidFill>
                        <a:srgbClr val="4472C4"/>
                      </a:solidFill>
                      <a:latin typeface="Times New Roman" panose="02020603050405020304" pitchFamily="18" charset="0"/>
                      <a:ea typeface="黑体" panose="02010609060101010101" pitchFamily="49" charset="-122"/>
                      <a:cs typeface="Times New Roman" panose="02020603050405020304" pitchFamily="18" charset="0"/>
                    </a:rPr>
                    <a:t>教育</a:t>
                  </a:r>
                  <a:endParaRPr kumimoji="1" lang="en-US" altLang="zh-CN" sz="1600" b="1" dirty="0">
                    <a:solidFill>
                      <a:srgbClr val="4472C4"/>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4" name="ïŝḻîdê">
                  <a:extLst>
                    <a:ext uri="{FF2B5EF4-FFF2-40B4-BE49-F238E27FC236}">
                      <a16:creationId xmlns:a16="http://schemas.microsoft.com/office/drawing/2014/main" id="{83D1A7DC-EF80-CE33-8B20-E44096766183}"/>
                    </a:ext>
                  </a:extLst>
                </p:cNvPr>
                <p:cNvSpPr/>
                <p:nvPr/>
              </p:nvSpPr>
              <p:spPr>
                <a:xfrm>
                  <a:off x="2492017" y="3519584"/>
                  <a:ext cx="6112238" cy="6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6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ChatGPT</a:t>
                  </a:r>
                  <a:r>
                    <a:rPr kumimoji="1"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给教育工作者提供全新的教学工具，学生可以通过自主提问的方式快速查缺补漏，让每个学生得到更个性化、更智能的教育</a:t>
                  </a:r>
                  <a:endParaRPr kumimoji="1"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82" name="iṧlïḋe">
                <a:extLst>
                  <a:ext uri="{FF2B5EF4-FFF2-40B4-BE49-F238E27FC236}">
                    <a16:creationId xmlns:a16="http://schemas.microsoft.com/office/drawing/2014/main" id="{44E9DF0D-7A58-F369-AAF6-BC2846C1DC5F}"/>
                  </a:ext>
                </a:extLst>
              </p:cNvPr>
              <p:cNvSpPr txBox="1"/>
              <p:nvPr/>
            </p:nvSpPr>
            <p:spPr>
              <a:xfrm>
                <a:off x="7401048" y="352743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01</a:t>
                </a:r>
                <a:endParaRPr kumimoji="1" lang="zh-CN" altLang="en-US" sz="2000" b="1" dirty="0">
                  <a:solidFill>
                    <a:srgbClr val="FFFFFF"/>
                  </a:solidFill>
                </a:endParaRPr>
              </a:p>
            </p:txBody>
          </p:sp>
        </p:grpSp>
        <p:grpSp>
          <p:nvGrpSpPr>
            <p:cNvPr id="8" name="îślíḓè">
              <a:extLst>
                <a:ext uri="{FF2B5EF4-FFF2-40B4-BE49-F238E27FC236}">
                  <a16:creationId xmlns:a16="http://schemas.microsoft.com/office/drawing/2014/main" id="{907A983D-5B7D-9861-69D6-2F15D444E240}"/>
                </a:ext>
              </a:extLst>
            </p:cNvPr>
            <p:cNvGrpSpPr/>
            <p:nvPr/>
          </p:nvGrpSpPr>
          <p:grpSpPr>
            <a:xfrm>
              <a:off x="4831277" y="3925233"/>
              <a:ext cx="6979723" cy="1388173"/>
              <a:chOff x="7401048" y="3006806"/>
              <a:chExt cx="6979723" cy="1388173"/>
            </a:xfrm>
          </p:grpSpPr>
          <p:grpSp>
            <p:nvGrpSpPr>
              <p:cNvPr id="77" name="îṣḷîḍé">
                <a:extLst>
                  <a:ext uri="{FF2B5EF4-FFF2-40B4-BE49-F238E27FC236}">
                    <a16:creationId xmlns:a16="http://schemas.microsoft.com/office/drawing/2014/main" id="{6F9F6C05-91DF-7DE1-C810-AC07E0B5E58D}"/>
                  </a:ext>
                </a:extLst>
              </p:cNvPr>
              <p:cNvGrpSpPr/>
              <p:nvPr/>
            </p:nvGrpSpPr>
            <p:grpSpPr>
              <a:xfrm>
                <a:off x="8024693" y="3029412"/>
                <a:ext cx="6356078" cy="1365567"/>
                <a:chOff x="2492017" y="2651551"/>
                <a:chExt cx="6356078" cy="1365567"/>
              </a:xfrm>
            </p:grpSpPr>
            <p:sp>
              <p:nvSpPr>
                <p:cNvPr id="79" name="i$ľiḑe">
                  <a:extLst>
                    <a:ext uri="{FF2B5EF4-FFF2-40B4-BE49-F238E27FC236}">
                      <a16:creationId xmlns:a16="http://schemas.microsoft.com/office/drawing/2014/main" id="{28DAC507-410D-70CD-35BE-3336E51091D8}"/>
                    </a:ext>
                  </a:extLst>
                </p:cNvPr>
                <p:cNvSpPr/>
                <p:nvPr/>
              </p:nvSpPr>
              <p:spPr>
                <a:xfrm>
                  <a:off x="2492017" y="2651551"/>
                  <a:ext cx="290197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err="1">
                      <a:solidFill>
                        <a:srgbClr val="8FAADC"/>
                      </a:solidFill>
                      <a:latin typeface="Times New Roman" panose="02020603050405020304" pitchFamily="18" charset="0"/>
                      <a:ea typeface="黑体" panose="02010609060101010101" pitchFamily="49" charset="-122"/>
                      <a:cs typeface="Times New Roman" panose="02020603050405020304" pitchFamily="18" charset="0"/>
                    </a:rPr>
                    <a:t>ChatGPT</a:t>
                  </a:r>
                  <a:r>
                    <a:rPr kumimoji="1" lang="en-US" altLang="zh-CN" sz="1600" b="1" dirty="0">
                      <a:solidFill>
                        <a:srgbClr val="8FAADC"/>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1600" b="1" dirty="0">
                      <a:solidFill>
                        <a:srgbClr val="8FAADC"/>
                      </a:solidFill>
                      <a:latin typeface="Times New Roman" panose="02020603050405020304" pitchFamily="18" charset="0"/>
                      <a:ea typeface="黑体" panose="02010609060101010101" pitchFamily="49" charset="-122"/>
                      <a:cs typeface="Times New Roman" panose="02020603050405020304" pitchFamily="18" charset="0"/>
                    </a:rPr>
                    <a:t>金融</a:t>
                  </a:r>
                  <a:endParaRPr kumimoji="1" lang="en-US" altLang="zh-CN" sz="1600" b="1" dirty="0">
                    <a:solidFill>
                      <a:srgbClr val="8FAAD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0" name="ïṥḻiďe">
                  <a:extLst>
                    <a:ext uri="{FF2B5EF4-FFF2-40B4-BE49-F238E27FC236}">
                      <a16:creationId xmlns:a16="http://schemas.microsoft.com/office/drawing/2014/main" id="{AA3EDA8D-7B1E-504F-DE17-B0D5BF237D51}"/>
                    </a:ext>
                  </a:extLst>
                </p:cNvPr>
                <p:cNvSpPr/>
                <p:nvPr/>
              </p:nvSpPr>
              <p:spPr>
                <a:xfrm>
                  <a:off x="2492017" y="2998954"/>
                  <a:ext cx="6356078" cy="1018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一方面，金融机构可以通过</a:t>
                  </a:r>
                  <a:r>
                    <a:rPr kumimoji="1" lang="en-US" altLang="zh-CN" sz="16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ChatGPT</a:t>
                  </a:r>
                  <a:r>
                    <a:rPr kumimoji="1"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实现金融资讯、金融产品介绍内容的自动化生产，提升金融机构内容生产的效率另一方面，可以通过</a:t>
                  </a:r>
                  <a:r>
                    <a:rPr kumimoji="1" lang="en-US" altLang="zh-CN" sz="16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ChatGPT</a:t>
                  </a:r>
                  <a:r>
                    <a:rPr kumimoji="1"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塑造虚拟理财顾问，让金融服务更有温度</a:t>
                  </a:r>
                  <a:endParaRPr kumimoji="1"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78" name="îś1iḑê">
                <a:extLst>
                  <a:ext uri="{FF2B5EF4-FFF2-40B4-BE49-F238E27FC236}">
                    <a16:creationId xmlns:a16="http://schemas.microsoft.com/office/drawing/2014/main" id="{03333722-8EAD-AD53-2AEF-B34E1D65E162}"/>
                  </a:ext>
                </a:extLst>
              </p:cNvPr>
              <p:cNvSpPr txBox="1"/>
              <p:nvPr/>
            </p:nvSpPr>
            <p:spPr>
              <a:xfrm>
                <a:off x="7401048" y="3006806"/>
                <a:ext cx="540000" cy="540000"/>
              </a:xfrm>
              <a:prstGeom prst="roundRect">
                <a:avLst>
                  <a:gd name="adj" fmla="val 50000"/>
                </a:avLst>
              </a:prstGeom>
              <a:solidFill>
                <a:schemeClr val="accent1">
                  <a:lumMod val="60000"/>
                  <a:lumOff val="40000"/>
                </a:schemeClr>
              </a:solidFill>
            </p:spPr>
            <p:txBody>
              <a:bodyPr wrap="none" lIns="91440" tIns="45720" rIns="91440" bIns="45720" rtlCol="0" anchor="ctr" anchorCtr="0">
                <a:noAutofit/>
              </a:bodyPr>
              <a:lstStyle/>
              <a:p>
                <a:pPr algn="ctr"/>
                <a:r>
                  <a:rPr kumimoji="1" lang="en-US" altLang="zh-CN" sz="2000" b="1" dirty="0">
                    <a:solidFill>
                      <a:srgbClr val="FFFFFF"/>
                    </a:solidFill>
                  </a:rPr>
                  <a:t>02</a:t>
                </a:r>
                <a:endParaRPr kumimoji="1" lang="zh-CN" altLang="en-US" sz="2000" b="1" dirty="0">
                  <a:solidFill>
                    <a:srgbClr val="FFFFFF"/>
                  </a:solidFill>
                </a:endParaRPr>
              </a:p>
            </p:txBody>
          </p:sp>
        </p:grpSp>
        <p:grpSp>
          <p:nvGrpSpPr>
            <p:cNvPr id="9" name="ïṩľídè">
              <a:extLst>
                <a:ext uri="{FF2B5EF4-FFF2-40B4-BE49-F238E27FC236}">
                  <a16:creationId xmlns:a16="http://schemas.microsoft.com/office/drawing/2014/main" id="{0B858A44-0009-FAF3-E7AA-5213E68F918E}"/>
                </a:ext>
              </a:extLst>
            </p:cNvPr>
            <p:cNvGrpSpPr/>
            <p:nvPr/>
          </p:nvGrpSpPr>
          <p:grpSpPr>
            <a:xfrm>
              <a:off x="4831277" y="5338955"/>
              <a:ext cx="7139743" cy="1388173"/>
              <a:chOff x="7401048" y="2829271"/>
              <a:chExt cx="7139743" cy="1388173"/>
            </a:xfrm>
          </p:grpSpPr>
          <p:grpSp>
            <p:nvGrpSpPr>
              <p:cNvPr id="73" name="îŝḻîḋê">
                <a:extLst>
                  <a:ext uri="{FF2B5EF4-FFF2-40B4-BE49-F238E27FC236}">
                    <a16:creationId xmlns:a16="http://schemas.microsoft.com/office/drawing/2014/main" id="{8FCD1B30-E8EF-BFD4-6554-9CB55F47DE4A}"/>
                  </a:ext>
                </a:extLst>
              </p:cNvPr>
              <p:cNvGrpSpPr/>
              <p:nvPr/>
            </p:nvGrpSpPr>
            <p:grpSpPr>
              <a:xfrm>
                <a:off x="8024693" y="2851877"/>
                <a:ext cx="6516098" cy="1365567"/>
                <a:chOff x="2492017" y="2474016"/>
                <a:chExt cx="6516098" cy="1365567"/>
              </a:xfrm>
            </p:grpSpPr>
            <p:sp>
              <p:nvSpPr>
                <p:cNvPr id="75" name="iSliḍê">
                  <a:extLst>
                    <a:ext uri="{FF2B5EF4-FFF2-40B4-BE49-F238E27FC236}">
                      <a16:creationId xmlns:a16="http://schemas.microsoft.com/office/drawing/2014/main" id="{D6522E1E-F95D-040F-B1F1-64BB5A964E80}"/>
                    </a:ext>
                  </a:extLst>
                </p:cNvPr>
                <p:cNvSpPr/>
                <p:nvPr/>
              </p:nvSpPr>
              <p:spPr>
                <a:xfrm>
                  <a:off x="2492017" y="2474016"/>
                  <a:ext cx="290197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err="1">
                      <a:solidFill>
                        <a:srgbClr val="738199"/>
                      </a:solidFill>
                      <a:latin typeface="Times New Roman" panose="02020603050405020304" pitchFamily="18" charset="0"/>
                      <a:ea typeface="黑体" panose="02010609060101010101" pitchFamily="49" charset="-122"/>
                      <a:cs typeface="Times New Roman" panose="02020603050405020304" pitchFamily="18" charset="0"/>
                    </a:rPr>
                    <a:t>ChatGPT</a:t>
                  </a:r>
                  <a:r>
                    <a:rPr kumimoji="1" lang="en-US" altLang="zh-CN" sz="1600" b="1" dirty="0">
                      <a:solidFill>
                        <a:srgbClr val="738199"/>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1600" b="1" dirty="0">
                      <a:solidFill>
                        <a:srgbClr val="738199"/>
                      </a:solidFill>
                      <a:latin typeface="Times New Roman" panose="02020603050405020304" pitchFamily="18" charset="0"/>
                      <a:ea typeface="黑体" panose="02010609060101010101" pitchFamily="49" charset="-122"/>
                      <a:cs typeface="Times New Roman" panose="02020603050405020304" pitchFamily="18" charset="0"/>
                    </a:rPr>
                    <a:t>医疗</a:t>
                  </a:r>
                  <a:endParaRPr kumimoji="1" lang="en-US" altLang="zh-CN" sz="1600" b="1" dirty="0">
                    <a:solidFill>
                      <a:srgbClr val="73819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6" name="ís1ídé">
                  <a:extLst>
                    <a:ext uri="{FF2B5EF4-FFF2-40B4-BE49-F238E27FC236}">
                      <a16:creationId xmlns:a16="http://schemas.microsoft.com/office/drawing/2014/main" id="{08559CBD-BE76-2F14-F506-ADD3FF4AFA94}"/>
                    </a:ext>
                  </a:extLst>
                </p:cNvPr>
                <p:cNvSpPr/>
                <p:nvPr/>
              </p:nvSpPr>
              <p:spPr>
                <a:xfrm>
                  <a:off x="2492017" y="2821419"/>
                  <a:ext cx="6516098" cy="1018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6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ChatGPT</a:t>
                  </a:r>
                  <a:r>
                    <a:rPr kumimoji="1"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可以快速了解患者的病情并给出较合理的及时反馈，通过人性化的方式第一时间抚慰患者，从而舒缓患者的情绪加速其康复</a:t>
                  </a:r>
                  <a:r>
                    <a:rPr kumimoji="1"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同时，让医者有更多的时间和精力集中在关键患者的关键治疗环节</a:t>
                  </a:r>
                  <a:endParaRPr kumimoji="1"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74" name="íṡľíďé">
                <a:extLst>
                  <a:ext uri="{FF2B5EF4-FFF2-40B4-BE49-F238E27FC236}">
                    <a16:creationId xmlns:a16="http://schemas.microsoft.com/office/drawing/2014/main" id="{BD08B5A5-37BC-2981-A7E3-4238A9AD0311}"/>
                  </a:ext>
                </a:extLst>
              </p:cNvPr>
              <p:cNvSpPr txBox="1"/>
              <p:nvPr/>
            </p:nvSpPr>
            <p:spPr>
              <a:xfrm>
                <a:off x="7401048" y="2829271"/>
                <a:ext cx="540000" cy="540000"/>
              </a:xfrm>
              <a:prstGeom prst="roundRect">
                <a:avLst>
                  <a:gd name="adj" fmla="val 50000"/>
                </a:avLst>
              </a:prstGeom>
              <a:solidFill>
                <a:srgbClr val="738199"/>
              </a:solidFill>
            </p:spPr>
            <p:txBody>
              <a:bodyPr wrap="none" lIns="91440" tIns="45720" rIns="91440" bIns="45720" rtlCol="0" anchor="ctr" anchorCtr="0">
                <a:noAutofit/>
              </a:bodyPr>
              <a:lstStyle/>
              <a:p>
                <a:pPr algn="ctr"/>
                <a:r>
                  <a:rPr kumimoji="1" lang="en-US" altLang="zh-CN" sz="2000" b="1" dirty="0">
                    <a:solidFill>
                      <a:srgbClr val="FFFFFF"/>
                    </a:solidFill>
                  </a:rPr>
                  <a:t>03</a:t>
                </a:r>
                <a:endParaRPr kumimoji="1" lang="zh-CN" altLang="en-US" sz="2000" b="1" dirty="0">
                  <a:solidFill>
                    <a:srgbClr val="FFFFFF"/>
                  </a:solidFill>
                </a:endParaRPr>
              </a:p>
            </p:txBody>
          </p:sp>
        </p:grpSp>
        <p:grpSp>
          <p:nvGrpSpPr>
            <p:cNvPr id="10" name="iṥḻïḓe">
              <a:extLst>
                <a:ext uri="{FF2B5EF4-FFF2-40B4-BE49-F238E27FC236}">
                  <a16:creationId xmlns:a16="http://schemas.microsoft.com/office/drawing/2014/main" id="{0257A922-A090-3AB7-8216-081F53972EBC}"/>
                </a:ext>
              </a:extLst>
            </p:cNvPr>
            <p:cNvGrpSpPr/>
            <p:nvPr/>
          </p:nvGrpSpPr>
          <p:grpSpPr>
            <a:xfrm>
              <a:off x="761803" y="3305509"/>
              <a:ext cx="3754910" cy="2783544"/>
              <a:chOff x="2976873" y="1116504"/>
              <a:chExt cx="6237968" cy="4624255"/>
            </a:xfrm>
          </p:grpSpPr>
          <p:sp>
            <p:nvSpPr>
              <p:cNvPr id="12" name="íṧ1iḍê">
                <a:extLst>
                  <a:ext uri="{FF2B5EF4-FFF2-40B4-BE49-F238E27FC236}">
                    <a16:creationId xmlns:a16="http://schemas.microsoft.com/office/drawing/2014/main" id="{BAA61E1C-11DD-B757-EC42-A743E895BCA5}"/>
                  </a:ext>
                </a:extLst>
              </p:cNvPr>
              <p:cNvSpPr/>
              <p:nvPr/>
            </p:nvSpPr>
            <p:spPr>
              <a:xfrm>
                <a:off x="2976873" y="5017398"/>
                <a:ext cx="6237968" cy="723361"/>
              </a:xfrm>
              <a:custGeom>
                <a:avLst/>
                <a:gdLst>
                  <a:gd name="connsiteX0" fmla="*/ -495 w 6237968"/>
                  <a:gd name="connsiteY0" fmla="*/ 361503 h 723361"/>
                  <a:gd name="connsiteX1" fmla="*/ 3118489 w 6237968"/>
                  <a:gd name="connsiteY1" fmla="*/ -213 h 723361"/>
                  <a:gd name="connsiteX2" fmla="*/ 6237473 w 6237968"/>
                  <a:gd name="connsiteY2" fmla="*/ 361503 h 723361"/>
                  <a:gd name="connsiteX3" fmla="*/ 3118489 w 6237968"/>
                  <a:gd name="connsiteY3" fmla="*/ 723148 h 723361"/>
                  <a:gd name="connsiteX4" fmla="*/ -495 w 6237968"/>
                  <a:gd name="connsiteY4" fmla="*/ 361503 h 72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7968" h="723361">
                    <a:moveTo>
                      <a:pt x="-495" y="361503"/>
                    </a:moveTo>
                    <a:cubicBezTo>
                      <a:pt x="-495" y="161660"/>
                      <a:pt x="1395839" y="-213"/>
                      <a:pt x="3118489" y="-213"/>
                    </a:cubicBezTo>
                    <a:cubicBezTo>
                      <a:pt x="4841139" y="-213"/>
                      <a:pt x="6237473" y="161731"/>
                      <a:pt x="6237473" y="361503"/>
                    </a:cubicBezTo>
                    <a:cubicBezTo>
                      <a:pt x="6237473" y="561275"/>
                      <a:pt x="4841068" y="723148"/>
                      <a:pt x="3118489" y="723148"/>
                    </a:cubicBezTo>
                    <a:cubicBezTo>
                      <a:pt x="1395911" y="723148"/>
                      <a:pt x="-495" y="561204"/>
                      <a:pt x="-495" y="361503"/>
                    </a:cubicBezTo>
                    <a:close/>
                  </a:path>
                </a:pathLst>
              </a:custGeom>
              <a:solidFill>
                <a:srgbClr val="E8EEF9"/>
              </a:solidFill>
              <a:ln w="7127" cap="flat">
                <a:noFill/>
                <a:prstDash val="solid"/>
                <a:miter/>
              </a:ln>
            </p:spPr>
            <p:txBody>
              <a:bodyPr rtlCol="0" anchor="ctr"/>
              <a:lstStyle/>
              <a:p>
                <a:endParaRPr lang="zh-CN" altLang="en-US"/>
              </a:p>
            </p:txBody>
          </p:sp>
          <p:sp>
            <p:nvSpPr>
              <p:cNvPr id="13" name="isľiďê">
                <a:extLst>
                  <a:ext uri="{FF2B5EF4-FFF2-40B4-BE49-F238E27FC236}">
                    <a16:creationId xmlns:a16="http://schemas.microsoft.com/office/drawing/2014/main" id="{2BD2D9AF-4F6D-B1BC-E73A-8318C3A611BF}"/>
                  </a:ext>
                </a:extLst>
              </p:cNvPr>
              <p:cNvSpPr/>
              <p:nvPr/>
            </p:nvSpPr>
            <p:spPr>
              <a:xfrm>
                <a:off x="6277072" y="2593940"/>
                <a:ext cx="362358" cy="498109"/>
              </a:xfrm>
              <a:custGeom>
                <a:avLst/>
                <a:gdLst>
                  <a:gd name="connsiteX0" fmla="*/ 0 w 362358"/>
                  <a:gd name="connsiteY0" fmla="*/ 226465 h 498109"/>
                  <a:gd name="connsiteX1" fmla="*/ 235530 w 362358"/>
                  <a:gd name="connsiteY1" fmla="*/ 498110 h 498109"/>
                  <a:gd name="connsiteX2" fmla="*/ 362359 w 362358"/>
                  <a:gd name="connsiteY2" fmla="*/ 262723 h 498109"/>
                  <a:gd name="connsiteX3" fmla="*/ 181144 w 362358"/>
                  <a:gd name="connsiteY3" fmla="*/ 0 h 498109"/>
                  <a:gd name="connsiteX4" fmla="*/ 0 w 362358"/>
                  <a:gd name="connsiteY4" fmla="*/ 226465 h 49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58" h="498109">
                    <a:moveTo>
                      <a:pt x="0" y="226465"/>
                    </a:moveTo>
                    <a:lnTo>
                      <a:pt x="235530" y="498110"/>
                    </a:lnTo>
                    <a:lnTo>
                      <a:pt x="362359" y="262723"/>
                    </a:lnTo>
                    <a:lnTo>
                      <a:pt x="181144" y="0"/>
                    </a:lnTo>
                    <a:lnTo>
                      <a:pt x="0" y="226465"/>
                    </a:lnTo>
                    <a:close/>
                  </a:path>
                </a:pathLst>
              </a:custGeom>
              <a:solidFill>
                <a:srgbClr val="EA997D"/>
              </a:solidFill>
              <a:ln w="7127" cap="flat">
                <a:noFill/>
                <a:prstDash val="solid"/>
                <a:miter/>
              </a:ln>
            </p:spPr>
            <p:txBody>
              <a:bodyPr rtlCol="0" anchor="ctr"/>
              <a:lstStyle/>
              <a:p>
                <a:endParaRPr lang="zh-CN" altLang="en-US"/>
              </a:p>
            </p:txBody>
          </p:sp>
          <p:sp>
            <p:nvSpPr>
              <p:cNvPr id="14" name="ïśḷíḑé">
                <a:extLst>
                  <a:ext uri="{FF2B5EF4-FFF2-40B4-BE49-F238E27FC236}">
                    <a16:creationId xmlns:a16="http://schemas.microsoft.com/office/drawing/2014/main" id="{D1317DC4-4E28-8784-B971-E801BCCDEBED}"/>
                  </a:ext>
                </a:extLst>
              </p:cNvPr>
              <p:cNvSpPr/>
              <p:nvPr/>
            </p:nvSpPr>
            <p:spPr>
              <a:xfrm>
                <a:off x="6164997" y="2349254"/>
                <a:ext cx="310370" cy="392570"/>
              </a:xfrm>
              <a:custGeom>
                <a:avLst/>
                <a:gdLst>
                  <a:gd name="connsiteX0" fmla="*/ 113649 w 310370"/>
                  <a:gd name="connsiteY0" fmla="*/ 392357 h 392570"/>
                  <a:gd name="connsiteX1" fmla="*/ 309211 w 310370"/>
                  <a:gd name="connsiteY1" fmla="*/ 268954 h 392570"/>
                  <a:gd name="connsiteX2" fmla="*/ 134419 w 310370"/>
                  <a:gd name="connsiteY2" fmla="*/ 164 h 392570"/>
                  <a:gd name="connsiteX3" fmla="*/ 113649 w 310370"/>
                  <a:gd name="connsiteY3" fmla="*/ 392357 h 392570"/>
                </a:gdLst>
                <a:ahLst/>
                <a:cxnLst>
                  <a:cxn ang="0">
                    <a:pos x="connsiteX0" y="connsiteY0"/>
                  </a:cxn>
                  <a:cxn ang="0">
                    <a:pos x="connsiteX1" y="connsiteY1"/>
                  </a:cxn>
                  <a:cxn ang="0">
                    <a:pos x="connsiteX2" y="connsiteY2"/>
                  </a:cxn>
                  <a:cxn ang="0">
                    <a:pos x="connsiteX3" y="connsiteY3"/>
                  </a:cxn>
                </a:cxnLst>
                <a:rect l="l" t="t" r="r" b="b"/>
                <a:pathLst>
                  <a:path w="310370" h="392570">
                    <a:moveTo>
                      <a:pt x="113649" y="392357"/>
                    </a:moveTo>
                    <a:cubicBezTo>
                      <a:pt x="113649" y="392357"/>
                      <a:pt x="299218" y="317416"/>
                      <a:pt x="309211" y="268954"/>
                    </a:cubicBezTo>
                    <a:cubicBezTo>
                      <a:pt x="319203" y="220492"/>
                      <a:pt x="214428" y="10442"/>
                      <a:pt x="134419" y="164"/>
                    </a:cubicBezTo>
                    <a:cubicBezTo>
                      <a:pt x="54410" y="-10113"/>
                      <a:pt x="-113030" y="191086"/>
                      <a:pt x="113649" y="392357"/>
                    </a:cubicBezTo>
                    <a:close/>
                  </a:path>
                </a:pathLst>
              </a:custGeom>
              <a:solidFill>
                <a:srgbClr val="F9C646"/>
              </a:solidFill>
              <a:ln w="7127" cap="flat">
                <a:noFill/>
                <a:prstDash val="solid"/>
                <a:miter/>
              </a:ln>
            </p:spPr>
            <p:txBody>
              <a:bodyPr rtlCol="0" anchor="ctr"/>
              <a:lstStyle/>
              <a:p>
                <a:endParaRPr lang="zh-CN" altLang="en-US"/>
              </a:p>
            </p:txBody>
          </p:sp>
          <p:sp>
            <p:nvSpPr>
              <p:cNvPr id="16" name="îṣľïdé">
                <a:extLst>
                  <a:ext uri="{FF2B5EF4-FFF2-40B4-BE49-F238E27FC236}">
                    <a16:creationId xmlns:a16="http://schemas.microsoft.com/office/drawing/2014/main" id="{7F02F63F-3994-D2C1-4D0D-B7213F46E679}"/>
                  </a:ext>
                </a:extLst>
              </p:cNvPr>
              <p:cNvSpPr/>
              <p:nvPr/>
            </p:nvSpPr>
            <p:spPr>
              <a:xfrm>
                <a:off x="6238734" y="4916541"/>
                <a:ext cx="300994" cy="224982"/>
              </a:xfrm>
              <a:custGeom>
                <a:avLst/>
                <a:gdLst>
                  <a:gd name="connsiteX0" fmla="*/ -128 w 300994"/>
                  <a:gd name="connsiteY0" fmla="*/ 5290 h 224982"/>
                  <a:gd name="connsiteX1" fmla="*/ 18929 w 300994"/>
                  <a:gd name="connsiteY1" fmla="*/ 202136 h 224982"/>
                  <a:gd name="connsiteX2" fmla="*/ 299994 w 300994"/>
                  <a:gd name="connsiteY2" fmla="*/ 161382 h 224982"/>
                  <a:gd name="connsiteX3" fmla="*/ 160175 w 300994"/>
                  <a:gd name="connsiteY3" fmla="*/ 75307 h 224982"/>
                  <a:gd name="connsiteX4" fmla="*/ 133411 w 300994"/>
                  <a:gd name="connsiteY4" fmla="*/ -63 h 224982"/>
                  <a:gd name="connsiteX5" fmla="*/ -128 w 300994"/>
                  <a:gd name="connsiteY5" fmla="*/ 5290 h 22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994" h="224982">
                    <a:moveTo>
                      <a:pt x="-128" y="5290"/>
                    </a:moveTo>
                    <a:cubicBezTo>
                      <a:pt x="-128" y="5290"/>
                      <a:pt x="-4767" y="179368"/>
                      <a:pt x="18929" y="202136"/>
                    </a:cubicBezTo>
                    <a:cubicBezTo>
                      <a:pt x="59825" y="241391"/>
                      <a:pt x="284150" y="230685"/>
                      <a:pt x="299994" y="161382"/>
                    </a:cubicBezTo>
                    <a:cubicBezTo>
                      <a:pt x="310415" y="115775"/>
                      <a:pt x="156250" y="116703"/>
                      <a:pt x="160175" y="75307"/>
                    </a:cubicBezTo>
                    <a:cubicBezTo>
                      <a:pt x="164672" y="27844"/>
                      <a:pt x="168740" y="-2632"/>
                      <a:pt x="133411" y="-63"/>
                    </a:cubicBezTo>
                    <a:cubicBezTo>
                      <a:pt x="96654" y="2221"/>
                      <a:pt x="-128" y="5290"/>
                      <a:pt x="-128" y="5290"/>
                    </a:cubicBezTo>
                    <a:close/>
                  </a:path>
                </a:pathLst>
              </a:custGeom>
              <a:solidFill>
                <a:srgbClr val="454863"/>
              </a:solidFill>
              <a:ln w="7127" cap="flat">
                <a:noFill/>
                <a:prstDash val="solid"/>
                <a:miter/>
              </a:ln>
            </p:spPr>
            <p:txBody>
              <a:bodyPr rtlCol="0" anchor="ctr"/>
              <a:lstStyle/>
              <a:p>
                <a:endParaRPr lang="zh-CN" altLang="en-US"/>
              </a:p>
            </p:txBody>
          </p:sp>
          <p:sp>
            <p:nvSpPr>
              <p:cNvPr id="17" name="iśḷíḑé">
                <a:extLst>
                  <a:ext uri="{FF2B5EF4-FFF2-40B4-BE49-F238E27FC236}">
                    <a16:creationId xmlns:a16="http://schemas.microsoft.com/office/drawing/2014/main" id="{A6F4965E-8CD1-8594-193E-E11247875206}"/>
                  </a:ext>
                </a:extLst>
              </p:cNvPr>
              <p:cNvSpPr/>
              <p:nvPr/>
            </p:nvSpPr>
            <p:spPr>
              <a:xfrm>
                <a:off x="5794796" y="4970927"/>
                <a:ext cx="300994" cy="224952"/>
              </a:xfrm>
              <a:custGeom>
                <a:avLst/>
                <a:gdLst>
                  <a:gd name="connsiteX0" fmla="*/ -128 w 300994"/>
                  <a:gd name="connsiteY0" fmla="*/ 5219 h 224952"/>
                  <a:gd name="connsiteX1" fmla="*/ 18929 w 300994"/>
                  <a:gd name="connsiteY1" fmla="*/ 202136 h 224952"/>
                  <a:gd name="connsiteX2" fmla="*/ 299994 w 300994"/>
                  <a:gd name="connsiteY2" fmla="*/ 161382 h 224952"/>
                  <a:gd name="connsiteX3" fmla="*/ 160175 w 300994"/>
                  <a:gd name="connsiteY3" fmla="*/ 75235 h 224952"/>
                  <a:gd name="connsiteX4" fmla="*/ 133411 w 300994"/>
                  <a:gd name="connsiteY4" fmla="*/ -63 h 224952"/>
                  <a:gd name="connsiteX5" fmla="*/ -128 w 300994"/>
                  <a:gd name="connsiteY5" fmla="*/ 5219 h 22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994" h="224952">
                    <a:moveTo>
                      <a:pt x="-128" y="5219"/>
                    </a:moveTo>
                    <a:cubicBezTo>
                      <a:pt x="-128" y="5219"/>
                      <a:pt x="-4767" y="179368"/>
                      <a:pt x="18929" y="202136"/>
                    </a:cubicBezTo>
                    <a:cubicBezTo>
                      <a:pt x="59826" y="241320"/>
                      <a:pt x="284150" y="230685"/>
                      <a:pt x="299994" y="161382"/>
                    </a:cubicBezTo>
                    <a:cubicBezTo>
                      <a:pt x="310415" y="115775"/>
                      <a:pt x="156250" y="116703"/>
                      <a:pt x="160175" y="75235"/>
                    </a:cubicBezTo>
                    <a:cubicBezTo>
                      <a:pt x="164672" y="27844"/>
                      <a:pt x="168740" y="-2632"/>
                      <a:pt x="133411" y="-63"/>
                    </a:cubicBezTo>
                    <a:cubicBezTo>
                      <a:pt x="96654" y="2150"/>
                      <a:pt x="-128" y="5219"/>
                      <a:pt x="-128" y="5219"/>
                    </a:cubicBezTo>
                    <a:close/>
                  </a:path>
                </a:pathLst>
              </a:custGeom>
              <a:solidFill>
                <a:srgbClr val="454863"/>
              </a:solidFill>
              <a:ln w="7127" cap="flat">
                <a:noFill/>
                <a:prstDash val="solid"/>
                <a:miter/>
              </a:ln>
            </p:spPr>
            <p:txBody>
              <a:bodyPr rtlCol="0" anchor="ctr"/>
              <a:lstStyle/>
              <a:p>
                <a:endParaRPr lang="zh-CN" altLang="en-US"/>
              </a:p>
            </p:txBody>
          </p:sp>
          <p:sp>
            <p:nvSpPr>
              <p:cNvPr id="18" name="ïśliďé">
                <a:extLst>
                  <a:ext uri="{FF2B5EF4-FFF2-40B4-BE49-F238E27FC236}">
                    <a16:creationId xmlns:a16="http://schemas.microsoft.com/office/drawing/2014/main" id="{576FD6D9-260A-7D84-82DE-9536621ECEAE}"/>
                  </a:ext>
                </a:extLst>
              </p:cNvPr>
              <p:cNvSpPr/>
              <p:nvPr/>
            </p:nvSpPr>
            <p:spPr>
              <a:xfrm>
                <a:off x="5461119" y="3056708"/>
                <a:ext cx="1044568" cy="1971368"/>
              </a:xfrm>
              <a:custGeom>
                <a:avLst/>
                <a:gdLst>
                  <a:gd name="connsiteX0" fmla="*/ 1019655 w 1044568"/>
                  <a:gd name="connsiteY0" fmla="*/ 712811 h 1971368"/>
                  <a:gd name="connsiteX1" fmla="*/ 796472 w 1044568"/>
                  <a:gd name="connsiteY1" fmla="*/ 17142 h 1971368"/>
                  <a:gd name="connsiteX2" fmla="*/ 16941 w 1044568"/>
                  <a:gd name="connsiteY2" fmla="*/ 30346 h 1971368"/>
                  <a:gd name="connsiteX3" fmla="*/ 174532 w 1044568"/>
                  <a:gd name="connsiteY3" fmla="*/ 1371010 h 1971368"/>
                  <a:gd name="connsiteX4" fmla="*/ 244477 w 1044568"/>
                  <a:gd name="connsiteY4" fmla="*/ 1969755 h 1971368"/>
                  <a:gd name="connsiteX5" fmla="*/ 582212 w 1044568"/>
                  <a:gd name="connsiteY5" fmla="*/ 1952126 h 1971368"/>
                  <a:gd name="connsiteX6" fmla="*/ 611974 w 1044568"/>
                  <a:gd name="connsiteY6" fmla="*/ 1310843 h 1971368"/>
                  <a:gd name="connsiteX7" fmla="*/ 547025 w 1044568"/>
                  <a:gd name="connsiteY7" fmla="*/ 674341 h 1971368"/>
                  <a:gd name="connsiteX8" fmla="*/ 618398 w 1044568"/>
                  <a:gd name="connsiteY8" fmla="*/ 1271302 h 1971368"/>
                  <a:gd name="connsiteX9" fmla="*/ 688272 w 1044568"/>
                  <a:gd name="connsiteY9" fmla="*/ 1924433 h 1971368"/>
                  <a:gd name="connsiteX10" fmla="*/ 1026007 w 1044568"/>
                  <a:gd name="connsiteY10" fmla="*/ 1906876 h 1971368"/>
                  <a:gd name="connsiteX11" fmla="*/ 1019655 w 1044568"/>
                  <a:gd name="connsiteY11" fmla="*/ 712811 h 19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4568" h="1971368">
                    <a:moveTo>
                      <a:pt x="1019655" y="712811"/>
                    </a:moveTo>
                    <a:cubicBezTo>
                      <a:pt x="945285" y="331253"/>
                      <a:pt x="844149" y="17142"/>
                      <a:pt x="796472" y="17142"/>
                    </a:cubicBezTo>
                    <a:cubicBezTo>
                      <a:pt x="747439" y="17142"/>
                      <a:pt x="48987" y="-29607"/>
                      <a:pt x="16941" y="30346"/>
                    </a:cubicBezTo>
                    <a:cubicBezTo>
                      <a:pt x="-63211" y="180229"/>
                      <a:pt x="158044" y="1327901"/>
                      <a:pt x="174532" y="1371010"/>
                    </a:cubicBezTo>
                    <a:cubicBezTo>
                      <a:pt x="195372" y="1425325"/>
                      <a:pt x="189448" y="1982959"/>
                      <a:pt x="244477" y="1969755"/>
                    </a:cubicBezTo>
                    <a:cubicBezTo>
                      <a:pt x="244477" y="1969755"/>
                      <a:pt x="547953" y="1978534"/>
                      <a:pt x="582212" y="1952126"/>
                    </a:cubicBezTo>
                    <a:cubicBezTo>
                      <a:pt x="616471" y="1925718"/>
                      <a:pt x="631316" y="1406197"/>
                      <a:pt x="611974" y="1310843"/>
                    </a:cubicBezTo>
                    <a:cubicBezTo>
                      <a:pt x="602767" y="1263594"/>
                      <a:pt x="556874" y="719021"/>
                      <a:pt x="547025" y="674341"/>
                    </a:cubicBezTo>
                    <a:cubicBezTo>
                      <a:pt x="562227" y="717879"/>
                      <a:pt x="611903" y="1254030"/>
                      <a:pt x="618398" y="1271302"/>
                    </a:cubicBezTo>
                    <a:cubicBezTo>
                      <a:pt x="639167" y="1325617"/>
                      <a:pt x="633243" y="1937637"/>
                      <a:pt x="688272" y="1924433"/>
                    </a:cubicBezTo>
                    <a:cubicBezTo>
                      <a:pt x="688272" y="1924433"/>
                      <a:pt x="991819" y="1933284"/>
                      <a:pt x="1026007" y="1906876"/>
                    </a:cubicBezTo>
                    <a:cubicBezTo>
                      <a:pt x="1060194" y="1880468"/>
                      <a:pt x="1038783" y="808237"/>
                      <a:pt x="1019655" y="712811"/>
                    </a:cubicBezTo>
                    <a:close/>
                  </a:path>
                </a:pathLst>
              </a:custGeom>
              <a:solidFill>
                <a:srgbClr val="1E2045"/>
              </a:solidFill>
              <a:ln w="7127" cap="flat">
                <a:noFill/>
                <a:prstDash val="solid"/>
                <a:miter/>
              </a:ln>
            </p:spPr>
            <p:txBody>
              <a:bodyPr rtlCol="0" anchor="ctr"/>
              <a:lstStyle/>
              <a:p>
                <a:endParaRPr lang="zh-CN" altLang="en-US"/>
              </a:p>
            </p:txBody>
          </p:sp>
          <p:sp>
            <p:nvSpPr>
              <p:cNvPr id="19" name="îṩļíḋê">
                <a:extLst>
                  <a:ext uri="{FF2B5EF4-FFF2-40B4-BE49-F238E27FC236}">
                    <a16:creationId xmlns:a16="http://schemas.microsoft.com/office/drawing/2014/main" id="{390FC0A7-A3E7-B15E-D72A-DA139ED96D03}"/>
                  </a:ext>
                </a:extLst>
              </p:cNvPr>
              <p:cNvSpPr/>
              <p:nvPr/>
            </p:nvSpPr>
            <p:spPr>
              <a:xfrm>
                <a:off x="5436718" y="2266981"/>
                <a:ext cx="981986" cy="985636"/>
              </a:xfrm>
              <a:custGeom>
                <a:avLst/>
                <a:gdLst>
                  <a:gd name="connsiteX0" fmla="*/ 404558 w 981986"/>
                  <a:gd name="connsiteY0" fmla="*/ 2785 h 985636"/>
                  <a:gd name="connsiteX1" fmla="*/ 864269 w 981986"/>
                  <a:gd name="connsiteY1" fmla="*/ 80796 h 985636"/>
                  <a:gd name="connsiteX2" fmla="*/ 929860 w 981986"/>
                  <a:gd name="connsiteY2" fmla="*/ 971526 h 985636"/>
                  <a:gd name="connsiteX3" fmla="*/ 17 w 981986"/>
                  <a:gd name="connsiteY3" fmla="*/ 861113 h 985636"/>
                  <a:gd name="connsiteX4" fmla="*/ 133912 w 981986"/>
                  <a:gd name="connsiteY4" fmla="*/ 101636 h 985636"/>
                  <a:gd name="connsiteX5" fmla="*/ 404558 w 981986"/>
                  <a:gd name="connsiteY5" fmla="*/ 2785 h 9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986" h="985636">
                    <a:moveTo>
                      <a:pt x="404558" y="2785"/>
                    </a:moveTo>
                    <a:cubicBezTo>
                      <a:pt x="404558" y="2785"/>
                      <a:pt x="730374" y="17488"/>
                      <a:pt x="864269" y="80796"/>
                    </a:cubicBezTo>
                    <a:cubicBezTo>
                      <a:pt x="1053192" y="170797"/>
                      <a:pt x="965546" y="852120"/>
                      <a:pt x="929860" y="971526"/>
                    </a:cubicBezTo>
                    <a:cubicBezTo>
                      <a:pt x="913445" y="1024485"/>
                      <a:pt x="1516" y="912644"/>
                      <a:pt x="17" y="861113"/>
                    </a:cubicBezTo>
                    <a:cubicBezTo>
                      <a:pt x="-8904" y="578477"/>
                      <a:pt x="101224" y="166371"/>
                      <a:pt x="133912" y="101636"/>
                    </a:cubicBezTo>
                    <a:cubicBezTo>
                      <a:pt x="166601" y="36901"/>
                      <a:pt x="290004" y="-13202"/>
                      <a:pt x="404558" y="2785"/>
                    </a:cubicBezTo>
                    <a:close/>
                  </a:path>
                </a:pathLst>
              </a:custGeom>
              <a:solidFill>
                <a:srgbClr val="F9C646"/>
              </a:solidFill>
              <a:ln w="7127" cap="flat">
                <a:noFill/>
                <a:prstDash val="solid"/>
                <a:miter/>
              </a:ln>
            </p:spPr>
            <p:txBody>
              <a:bodyPr rtlCol="0" anchor="ctr"/>
              <a:lstStyle/>
              <a:p>
                <a:endParaRPr lang="zh-CN" altLang="en-US"/>
              </a:p>
            </p:txBody>
          </p:sp>
          <p:sp>
            <p:nvSpPr>
              <p:cNvPr id="20" name="íśľíḍé">
                <a:extLst>
                  <a:ext uri="{FF2B5EF4-FFF2-40B4-BE49-F238E27FC236}">
                    <a16:creationId xmlns:a16="http://schemas.microsoft.com/office/drawing/2014/main" id="{2A7E39F3-4955-AA8F-3610-EC7FA13B7FC5}"/>
                  </a:ext>
                </a:extLst>
              </p:cNvPr>
              <p:cNvSpPr/>
              <p:nvPr/>
            </p:nvSpPr>
            <p:spPr>
              <a:xfrm>
                <a:off x="5761782" y="1578260"/>
                <a:ext cx="206567" cy="192608"/>
              </a:xfrm>
              <a:custGeom>
                <a:avLst/>
                <a:gdLst>
                  <a:gd name="connsiteX0" fmla="*/ 912 w 206567"/>
                  <a:gd name="connsiteY0" fmla="*/ 76346 h 192608"/>
                  <a:gd name="connsiteX1" fmla="*/ 87701 w 206567"/>
                  <a:gd name="connsiteY1" fmla="*/ 188829 h 192608"/>
                  <a:gd name="connsiteX2" fmla="*/ 204466 w 206567"/>
                  <a:gd name="connsiteY2" fmla="*/ 136370 h 192608"/>
                  <a:gd name="connsiteX3" fmla="*/ 121746 w 206567"/>
                  <a:gd name="connsiteY3" fmla="*/ 1690 h 192608"/>
                  <a:gd name="connsiteX4" fmla="*/ 912 w 206567"/>
                  <a:gd name="connsiteY4" fmla="*/ 76346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67" h="192608">
                    <a:moveTo>
                      <a:pt x="912" y="76346"/>
                    </a:moveTo>
                    <a:cubicBezTo>
                      <a:pt x="-8510" y="128020"/>
                      <a:pt x="30389" y="178338"/>
                      <a:pt x="87701" y="188829"/>
                    </a:cubicBezTo>
                    <a:cubicBezTo>
                      <a:pt x="145013" y="199321"/>
                      <a:pt x="194760" y="188044"/>
                      <a:pt x="204466" y="136370"/>
                    </a:cubicBezTo>
                    <a:cubicBezTo>
                      <a:pt x="214173" y="84697"/>
                      <a:pt x="179058" y="12111"/>
                      <a:pt x="121746" y="1690"/>
                    </a:cubicBezTo>
                    <a:cubicBezTo>
                      <a:pt x="64433" y="-8730"/>
                      <a:pt x="10333" y="24672"/>
                      <a:pt x="912" y="76346"/>
                    </a:cubicBezTo>
                    <a:close/>
                  </a:path>
                </a:pathLst>
              </a:custGeom>
              <a:solidFill>
                <a:srgbClr val="1F2046"/>
              </a:solidFill>
              <a:ln w="7127" cap="flat">
                <a:noFill/>
                <a:prstDash val="solid"/>
                <a:miter/>
              </a:ln>
            </p:spPr>
            <p:txBody>
              <a:bodyPr rtlCol="0" anchor="ctr"/>
              <a:lstStyle/>
              <a:p>
                <a:endParaRPr lang="zh-CN" altLang="en-US"/>
              </a:p>
            </p:txBody>
          </p:sp>
          <p:sp>
            <p:nvSpPr>
              <p:cNvPr id="21" name="ïšḻíḋe">
                <a:extLst>
                  <a:ext uri="{FF2B5EF4-FFF2-40B4-BE49-F238E27FC236}">
                    <a16:creationId xmlns:a16="http://schemas.microsoft.com/office/drawing/2014/main" id="{78209AA6-7075-2F40-0F8B-7770753F4F0B}"/>
                  </a:ext>
                </a:extLst>
              </p:cNvPr>
              <p:cNvSpPr/>
              <p:nvPr/>
            </p:nvSpPr>
            <p:spPr>
              <a:xfrm>
                <a:off x="5788610" y="1647555"/>
                <a:ext cx="454256" cy="487826"/>
              </a:xfrm>
              <a:custGeom>
                <a:avLst/>
                <a:gdLst>
                  <a:gd name="connsiteX0" fmla="*/ 408814 w 454256"/>
                  <a:gd name="connsiteY0" fmla="*/ 385326 h 487826"/>
                  <a:gd name="connsiteX1" fmla="*/ 225886 w 454256"/>
                  <a:gd name="connsiteY1" fmla="*/ -87 h 487826"/>
                  <a:gd name="connsiteX2" fmla="*/ 17478 w 454256"/>
                  <a:gd name="connsiteY2" fmla="*/ 332581 h 487826"/>
                  <a:gd name="connsiteX3" fmla="*/ 408814 w 454256"/>
                  <a:gd name="connsiteY3" fmla="*/ 385326 h 487826"/>
                </a:gdLst>
                <a:ahLst/>
                <a:cxnLst>
                  <a:cxn ang="0">
                    <a:pos x="connsiteX0" y="connsiteY0"/>
                  </a:cxn>
                  <a:cxn ang="0">
                    <a:pos x="connsiteX1" y="connsiteY1"/>
                  </a:cxn>
                  <a:cxn ang="0">
                    <a:pos x="connsiteX2" y="connsiteY2"/>
                  </a:cxn>
                  <a:cxn ang="0">
                    <a:pos x="connsiteX3" y="connsiteY3"/>
                  </a:cxn>
                </a:cxnLst>
                <a:rect l="l" t="t" r="r" b="b"/>
                <a:pathLst>
                  <a:path w="454256" h="487826">
                    <a:moveTo>
                      <a:pt x="408814" y="385326"/>
                    </a:moveTo>
                    <a:cubicBezTo>
                      <a:pt x="484969" y="325515"/>
                      <a:pt x="488324" y="-7652"/>
                      <a:pt x="225886" y="-87"/>
                    </a:cubicBezTo>
                    <a:cubicBezTo>
                      <a:pt x="-36551" y="7479"/>
                      <a:pt x="-12855" y="240939"/>
                      <a:pt x="17478" y="332581"/>
                    </a:cubicBezTo>
                    <a:cubicBezTo>
                      <a:pt x="101698" y="587168"/>
                      <a:pt x="299614" y="470973"/>
                      <a:pt x="408814" y="385326"/>
                    </a:cubicBezTo>
                    <a:close/>
                  </a:path>
                </a:pathLst>
              </a:custGeom>
              <a:solidFill>
                <a:srgbClr val="1F2046"/>
              </a:solidFill>
              <a:ln w="7127" cap="flat">
                <a:noFill/>
                <a:prstDash val="solid"/>
                <a:miter/>
              </a:ln>
            </p:spPr>
            <p:txBody>
              <a:bodyPr rtlCol="0" anchor="ctr"/>
              <a:lstStyle/>
              <a:p>
                <a:endParaRPr lang="zh-CN" altLang="en-US"/>
              </a:p>
            </p:txBody>
          </p:sp>
          <p:sp>
            <p:nvSpPr>
              <p:cNvPr id="22" name="îṥḷíde">
                <a:extLst>
                  <a:ext uri="{FF2B5EF4-FFF2-40B4-BE49-F238E27FC236}">
                    <a16:creationId xmlns:a16="http://schemas.microsoft.com/office/drawing/2014/main" id="{FA490948-FF88-09C4-BA24-949F27614710}"/>
                  </a:ext>
                </a:extLst>
              </p:cNvPr>
              <p:cNvSpPr/>
              <p:nvPr/>
            </p:nvSpPr>
            <p:spPr>
              <a:xfrm>
                <a:off x="5853997" y="1810778"/>
                <a:ext cx="342925" cy="586488"/>
              </a:xfrm>
              <a:custGeom>
                <a:avLst/>
                <a:gdLst>
                  <a:gd name="connsiteX0" fmla="*/ 69571 w 342925"/>
                  <a:gd name="connsiteY0" fmla="*/ 35106 h 586488"/>
                  <a:gd name="connsiteX1" fmla="*/ 251857 w 342925"/>
                  <a:gd name="connsiteY1" fmla="*/ 12125 h 586488"/>
                  <a:gd name="connsiteX2" fmla="*/ 308313 w 342925"/>
                  <a:gd name="connsiteY2" fmla="*/ 312960 h 586488"/>
                  <a:gd name="connsiteX3" fmla="*/ 184910 w 342925"/>
                  <a:gd name="connsiteY3" fmla="*/ 398607 h 586488"/>
                  <a:gd name="connsiteX4" fmla="*/ 280120 w 342925"/>
                  <a:gd name="connsiteY4" fmla="*/ 506237 h 586488"/>
                  <a:gd name="connsiteX5" fmla="*/ 65075 w 342925"/>
                  <a:gd name="connsiteY5" fmla="*/ 570044 h 586488"/>
                  <a:gd name="connsiteX6" fmla="*/ 18611 w 342925"/>
                  <a:gd name="connsiteY6" fmla="*/ 464912 h 586488"/>
                  <a:gd name="connsiteX7" fmla="*/ 69571 w 342925"/>
                  <a:gd name="connsiteY7" fmla="*/ 34892 h 58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25" h="586488">
                    <a:moveTo>
                      <a:pt x="69571" y="35106"/>
                    </a:moveTo>
                    <a:cubicBezTo>
                      <a:pt x="69571" y="35106"/>
                      <a:pt x="156218" y="-25560"/>
                      <a:pt x="251857" y="12125"/>
                    </a:cubicBezTo>
                    <a:cubicBezTo>
                      <a:pt x="358059" y="53949"/>
                      <a:pt x="362484" y="222674"/>
                      <a:pt x="308313" y="312960"/>
                    </a:cubicBezTo>
                    <a:cubicBezTo>
                      <a:pt x="254141" y="403247"/>
                      <a:pt x="183767" y="359995"/>
                      <a:pt x="184910" y="398607"/>
                    </a:cubicBezTo>
                    <a:cubicBezTo>
                      <a:pt x="187193" y="481043"/>
                      <a:pt x="249573" y="457347"/>
                      <a:pt x="280120" y="506237"/>
                    </a:cubicBezTo>
                    <a:cubicBezTo>
                      <a:pt x="312523" y="558054"/>
                      <a:pt x="179699" y="614866"/>
                      <a:pt x="65075" y="570044"/>
                    </a:cubicBezTo>
                    <a:cubicBezTo>
                      <a:pt x="7977" y="547705"/>
                      <a:pt x="12545" y="528862"/>
                      <a:pt x="18611" y="464912"/>
                    </a:cubicBezTo>
                    <a:cubicBezTo>
                      <a:pt x="25748" y="400677"/>
                      <a:pt x="-54760" y="89778"/>
                      <a:pt x="69571" y="34892"/>
                    </a:cubicBezTo>
                    <a:close/>
                  </a:path>
                </a:pathLst>
              </a:custGeom>
              <a:solidFill>
                <a:srgbClr val="EA997D"/>
              </a:solidFill>
              <a:ln w="7127" cap="flat">
                <a:noFill/>
                <a:prstDash val="solid"/>
                <a:miter/>
              </a:ln>
            </p:spPr>
            <p:txBody>
              <a:bodyPr rtlCol="0" anchor="ctr"/>
              <a:lstStyle/>
              <a:p>
                <a:endParaRPr lang="zh-CN" altLang="en-US"/>
              </a:p>
            </p:txBody>
          </p:sp>
          <p:sp>
            <p:nvSpPr>
              <p:cNvPr id="23" name="iŝļîḋé">
                <a:extLst>
                  <a:ext uri="{FF2B5EF4-FFF2-40B4-BE49-F238E27FC236}">
                    <a16:creationId xmlns:a16="http://schemas.microsoft.com/office/drawing/2014/main" id="{7EF6382A-7BD7-182F-8CF8-46F4AF8CD6F6}"/>
                  </a:ext>
                </a:extLst>
              </p:cNvPr>
              <p:cNvSpPr/>
              <p:nvPr/>
            </p:nvSpPr>
            <p:spPr>
              <a:xfrm>
                <a:off x="5833176" y="1806706"/>
                <a:ext cx="177132" cy="246213"/>
              </a:xfrm>
              <a:custGeom>
                <a:avLst/>
                <a:gdLst>
                  <a:gd name="connsiteX0" fmla="*/ 176539 w 177132"/>
                  <a:gd name="connsiteY0" fmla="*/ 3563 h 246213"/>
                  <a:gd name="connsiteX1" fmla="*/ 138854 w 177132"/>
                  <a:gd name="connsiteY1" fmla="*/ 102914 h 246213"/>
                  <a:gd name="connsiteX2" fmla="*/ 103667 w 177132"/>
                  <a:gd name="connsiteY2" fmla="*/ 154874 h 246213"/>
                  <a:gd name="connsiteX3" fmla="*/ 95888 w 177132"/>
                  <a:gd name="connsiteY3" fmla="*/ 205833 h 246213"/>
                  <a:gd name="connsiteX4" fmla="*/ 48282 w 177132"/>
                  <a:gd name="connsiteY4" fmla="*/ 143311 h 246213"/>
                  <a:gd name="connsiteX5" fmla="*/ 23944 w 177132"/>
                  <a:gd name="connsiteY5" fmla="*/ 243661 h 246213"/>
                  <a:gd name="connsiteX6" fmla="*/ 9098 w 177132"/>
                  <a:gd name="connsiteY6" fmla="*/ 109266 h 246213"/>
                  <a:gd name="connsiteX7" fmla="*/ 176539 w 177132"/>
                  <a:gd name="connsiteY7" fmla="*/ 3563 h 2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132" h="246213">
                    <a:moveTo>
                      <a:pt x="176539" y="3563"/>
                    </a:moveTo>
                    <a:cubicBezTo>
                      <a:pt x="176539" y="3563"/>
                      <a:pt x="180464" y="82073"/>
                      <a:pt x="138854" y="102914"/>
                    </a:cubicBezTo>
                    <a:cubicBezTo>
                      <a:pt x="97244" y="123755"/>
                      <a:pt x="98814" y="115119"/>
                      <a:pt x="103667" y="154874"/>
                    </a:cubicBezTo>
                    <a:cubicBezTo>
                      <a:pt x="108520" y="194628"/>
                      <a:pt x="120154" y="222249"/>
                      <a:pt x="95888" y="205833"/>
                    </a:cubicBezTo>
                    <a:cubicBezTo>
                      <a:pt x="71621" y="189418"/>
                      <a:pt x="77759" y="130750"/>
                      <a:pt x="48282" y="143311"/>
                    </a:cubicBezTo>
                    <a:cubicBezTo>
                      <a:pt x="18805" y="155873"/>
                      <a:pt x="20732" y="228102"/>
                      <a:pt x="23944" y="243661"/>
                    </a:cubicBezTo>
                    <a:cubicBezTo>
                      <a:pt x="27156" y="259220"/>
                      <a:pt x="-20164" y="195199"/>
                      <a:pt x="9098" y="109266"/>
                    </a:cubicBezTo>
                    <a:cubicBezTo>
                      <a:pt x="39503" y="24975"/>
                      <a:pt x="119012" y="-12924"/>
                      <a:pt x="176539" y="3563"/>
                    </a:cubicBezTo>
                    <a:close/>
                  </a:path>
                </a:pathLst>
              </a:custGeom>
              <a:solidFill>
                <a:srgbClr val="1E2045"/>
              </a:solidFill>
              <a:ln w="7127" cap="flat">
                <a:noFill/>
                <a:prstDash val="solid"/>
                <a:miter/>
              </a:ln>
            </p:spPr>
            <p:txBody>
              <a:bodyPr rtlCol="0" anchor="ctr"/>
              <a:lstStyle/>
              <a:p>
                <a:endParaRPr lang="zh-CN" altLang="en-US"/>
              </a:p>
            </p:txBody>
          </p:sp>
          <p:sp>
            <p:nvSpPr>
              <p:cNvPr id="24" name="îṣľiḑe">
                <a:extLst>
                  <a:ext uri="{FF2B5EF4-FFF2-40B4-BE49-F238E27FC236}">
                    <a16:creationId xmlns:a16="http://schemas.microsoft.com/office/drawing/2014/main" id="{B380DA5B-5BBF-44B0-AE3E-DBAFFF624A11}"/>
                  </a:ext>
                </a:extLst>
              </p:cNvPr>
              <p:cNvSpPr/>
              <p:nvPr/>
            </p:nvSpPr>
            <p:spPr>
              <a:xfrm>
                <a:off x="5791435" y="1899598"/>
                <a:ext cx="121005" cy="154828"/>
              </a:xfrm>
              <a:custGeom>
                <a:avLst/>
                <a:gdLst>
                  <a:gd name="connsiteX0" fmla="*/ 116717 w 121005"/>
                  <a:gd name="connsiteY0" fmla="*/ 73401 h 154828"/>
                  <a:gd name="connsiteX1" fmla="*/ 39634 w 121005"/>
                  <a:gd name="connsiteY1" fmla="*/ 4740 h 154828"/>
                  <a:gd name="connsiteX2" fmla="*/ 42061 w 121005"/>
                  <a:gd name="connsiteY2" fmla="*/ 143274 h 154828"/>
                  <a:gd name="connsiteX3" fmla="*/ 116717 w 121005"/>
                  <a:gd name="connsiteY3" fmla="*/ 73401 h 154828"/>
                </a:gdLst>
                <a:ahLst/>
                <a:cxnLst>
                  <a:cxn ang="0">
                    <a:pos x="connsiteX0" y="connsiteY0"/>
                  </a:cxn>
                  <a:cxn ang="0">
                    <a:pos x="connsiteX1" y="connsiteY1"/>
                  </a:cxn>
                  <a:cxn ang="0">
                    <a:pos x="connsiteX2" y="connsiteY2"/>
                  </a:cxn>
                  <a:cxn ang="0">
                    <a:pos x="connsiteX3" y="connsiteY3"/>
                  </a:cxn>
                </a:cxnLst>
                <a:rect l="l" t="t" r="r" b="b"/>
                <a:pathLst>
                  <a:path w="121005" h="154828">
                    <a:moveTo>
                      <a:pt x="116717" y="73401"/>
                    </a:moveTo>
                    <a:cubicBezTo>
                      <a:pt x="114790" y="69118"/>
                      <a:pt x="78390" y="-22167"/>
                      <a:pt x="39634" y="4740"/>
                    </a:cubicBezTo>
                    <a:cubicBezTo>
                      <a:pt x="879" y="31648"/>
                      <a:pt x="-27884" y="103520"/>
                      <a:pt x="42061" y="143274"/>
                    </a:cubicBezTo>
                    <a:cubicBezTo>
                      <a:pt x="110721" y="184599"/>
                      <a:pt x="129635" y="101807"/>
                      <a:pt x="116717" y="73401"/>
                    </a:cubicBezTo>
                    <a:close/>
                  </a:path>
                </a:pathLst>
              </a:custGeom>
              <a:solidFill>
                <a:srgbClr val="EA997D"/>
              </a:solidFill>
              <a:ln w="7127" cap="flat">
                <a:noFill/>
                <a:prstDash val="solid"/>
                <a:miter/>
              </a:ln>
            </p:spPr>
            <p:txBody>
              <a:bodyPr rtlCol="0" anchor="ctr"/>
              <a:lstStyle/>
              <a:p>
                <a:endParaRPr lang="zh-CN" altLang="en-US"/>
              </a:p>
            </p:txBody>
          </p:sp>
          <p:sp>
            <p:nvSpPr>
              <p:cNvPr id="25" name="ïṡľíḍê">
                <a:extLst>
                  <a:ext uri="{FF2B5EF4-FFF2-40B4-BE49-F238E27FC236}">
                    <a16:creationId xmlns:a16="http://schemas.microsoft.com/office/drawing/2014/main" id="{12BD884E-DE20-E0F1-6195-1950D96EBD95}"/>
                  </a:ext>
                </a:extLst>
              </p:cNvPr>
              <p:cNvSpPr/>
              <p:nvPr/>
            </p:nvSpPr>
            <p:spPr>
              <a:xfrm>
                <a:off x="5664274" y="3003043"/>
                <a:ext cx="571535" cy="574288"/>
              </a:xfrm>
              <a:custGeom>
                <a:avLst/>
                <a:gdLst>
                  <a:gd name="connsiteX0" fmla="*/ 477123 w 571535"/>
                  <a:gd name="connsiteY0" fmla="*/ 74805 h 574288"/>
                  <a:gd name="connsiteX1" fmla="*/ 270784 w 571535"/>
                  <a:gd name="connsiteY1" fmla="*/ 149 h 574288"/>
                  <a:gd name="connsiteX2" fmla="*/ 74581 w 571535"/>
                  <a:gd name="connsiteY2" fmla="*/ 95217 h 574288"/>
                  <a:gd name="connsiteX3" fmla="*/ 139 w 571535"/>
                  <a:gd name="connsiteY3" fmla="*/ 302198 h 574288"/>
                  <a:gd name="connsiteX4" fmla="*/ 94851 w 571535"/>
                  <a:gd name="connsiteY4" fmla="*/ 499044 h 574288"/>
                  <a:gd name="connsiteX5" fmla="*/ 169293 w 571535"/>
                  <a:gd name="connsiteY5" fmla="*/ 548219 h 574288"/>
                  <a:gd name="connsiteX6" fmla="*/ 497607 w 571535"/>
                  <a:gd name="connsiteY6" fmla="*/ 478702 h 574288"/>
                  <a:gd name="connsiteX7" fmla="*/ 570407 w 571535"/>
                  <a:gd name="connsiteY7" fmla="*/ 271722 h 574288"/>
                  <a:gd name="connsiteX8" fmla="*/ 477622 w 571535"/>
                  <a:gd name="connsiteY8" fmla="*/ 74876 h 57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35" h="574288">
                    <a:moveTo>
                      <a:pt x="477123" y="74805"/>
                    </a:moveTo>
                    <a:cubicBezTo>
                      <a:pt x="421166" y="23209"/>
                      <a:pt x="346803" y="-3698"/>
                      <a:pt x="270784" y="149"/>
                    </a:cubicBezTo>
                    <a:cubicBezTo>
                      <a:pt x="195101" y="3546"/>
                      <a:pt x="124149" y="37927"/>
                      <a:pt x="74581" y="95217"/>
                    </a:cubicBezTo>
                    <a:cubicBezTo>
                      <a:pt x="20409" y="154599"/>
                      <a:pt x="-4928" y="224188"/>
                      <a:pt x="139" y="302198"/>
                    </a:cubicBezTo>
                    <a:cubicBezTo>
                      <a:pt x="2666" y="378203"/>
                      <a:pt x="37039" y="449639"/>
                      <a:pt x="94851" y="499044"/>
                    </a:cubicBezTo>
                    <a:cubicBezTo>
                      <a:pt x="116620" y="519635"/>
                      <a:pt x="141807" y="536279"/>
                      <a:pt x="169293" y="548219"/>
                    </a:cubicBezTo>
                    <a:cubicBezTo>
                      <a:pt x="282054" y="600293"/>
                      <a:pt x="415628" y="572008"/>
                      <a:pt x="497607" y="478702"/>
                    </a:cubicBezTo>
                    <a:cubicBezTo>
                      <a:pt x="550065" y="419320"/>
                      <a:pt x="575474" y="349732"/>
                      <a:pt x="570407" y="271722"/>
                    </a:cubicBezTo>
                    <a:cubicBezTo>
                      <a:pt x="567787" y="196160"/>
                      <a:pt x="534242" y="124987"/>
                      <a:pt x="477622" y="74876"/>
                    </a:cubicBezTo>
                    <a:close/>
                  </a:path>
                </a:pathLst>
              </a:custGeom>
              <a:solidFill>
                <a:srgbClr val="42ADC6"/>
              </a:solidFill>
              <a:ln w="7127" cap="flat">
                <a:noFill/>
                <a:prstDash val="solid"/>
                <a:miter/>
              </a:ln>
            </p:spPr>
            <p:txBody>
              <a:bodyPr rtlCol="0" anchor="ctr"/>
              <a:lstStyle/>
              <a:p>
                <a:endParaRPr lang="zh-CN" altLang="en-US"/>
              </a:p>
            </p:txBody>
          </p:sp>
          <p:sp>
            <p:nvSpPr>
              <p:cNvPr id="26" name="íṥḻiḑé">
                <a:extLst>
                  <a:ext uri="{FF2B5EF4-FFF2-40B4-BE49-F238E27FC236}">
                    <a16:creationId xmlns:a16="http://schemas.microsoft.com/office/drawing/2014/main" id="{41F0123E-BD8E-70A3-679C-47FB697B5492}"/>
                  </a:ext>
                </a:extLst>
              </p:cNvPr>
              <p:cNvSpPr/>
              <p:nvPr/>
            </p:nvSpPr>
            <p:spPr>
              <a:xfrm>
                <a:off x="6109329" y="1116504"/>
                <a:ext cx="2253785" cy="1955871"/>
              </a:xfrm>
              <a:custGeom>
                <a:avLst/>
                <a:gdLst>
                  <a:gd name="connsiteX0" fmla="*/ 2250044 w 2253785"/>
                  <a:gd name="connsiteY0" fmla="*/ 930294 h 1955871"/>
                  <a:gd name="connsiteX1" fmla="*/ 1897820 w 2253785"/>
                  <a:gd name="connsiteY1" fmla="*/ 287441 h 1955871"/>
                  <a:gd name="connsiteX2" fmla="*/ 1217139 w 2253785"/>
                  <a:gd name="connsiteY2" fmla="*/ -191 h 1955871"/>
                  <a:gd name="connsiteX3" fmla="*/ 660005 w 2253785"/>
                  <a:gd name="connsiteY3" fmla="*/ 228201 h 1955871"/>
                  <a:gd name="connsiteX4" fmla="*/ 617681 w 2253785"/>
                  <a:gd name="connsiteY4" fmla="*/ 326339 h 1955871"/>
                  <a:gd name="connsiteX5" fmla="*/ 663431 w 2253785"/>
                  <a:gd name="connsiteY5" fmla="*/ 424405 h 1955871"/>
                  <a:gd name="connsiteX6" fmla="*/ 788689 w 2253785"/>
                  <a:gd name="connsiteY6" fmla="*/ 539458 h 1955871"/>
                  <a:gd name="connsiteX7" fmla="*/ 966550 w 2253785"/>
                  <a:gd name="connsiteY7" fmla="*/ 539458 h 1955871"/>
                  <a:gd name="connsiteX8" fmla="*/ 1254396 w 2253785"/>
                  <a:gd name="connsiteY8" fmla="*/ 419337 h 1955871"/>
                  <a:gd name="connsiteX9" fmla="*/ 1626890 w 2253785"/>
                  <a:gd name="connsiteY9" fmla="*/ 583495 h 1955871"/>
                  <a:gd name="connsiteX10" fmla="*/ 1823307 w 2253785"/>
                  <a:gd name="connsiteY10" fmla="*/ 938716 h 1955871"/>
                  <a:gd name="connsiteX11" fmla="*/ 1674281 w 2253785"/>
                  <a:gd name="connsiteY11" fmla="*/ 1307498 h 1955871"/>
                  <a:gd name="connsiteX12" fmla="*/ 1237409 w 2253785"/>
                  <a:gd name="connsiteY12" fmla="*/ 1510554 h 1955871"/>
                  <a:gd name="connsiteX13" fmla="*/ 705754 w 2253785"/>
                  <a:gd name="connsiteY13" fmla="*/ 1180669 h 1955871"/>
                  <a:gd name="connsiteX14" fmla="*/ 651583 w 2253785"/>
                  <a:gd name="connsiteY14" fmla="*/ 1131565 h 1955871"/>
                  <a:gd name="connsiteX15" fmla="*/ 464857 w 2253785"/>
                  <a:gd name="connsiteY15" fmla="*/ 1140358 h 1955871"/>
                  <a:gd name="connsiteX16" fmla="*/ 463587 w 2253785"/>
                  <a:gd name="connsiteY16" fmla="*/ 1141771 h 1955871"/>
                  <a:gd name="connsiteX17" fmla="*/ 33496 w 2253785"/>
                  <a:gd name="connsiteY17" fmla="*/ 1617184 h 1955871"/>
                  <a:gd name="connsiteX18" fmla="*/ 43702 w 2253785"/>
                  <a:gd name="connsiteY18" fmla="*/ 1806679 h 1955871"/>
                  <a:gd name="connsiteX19" fmla="*/ 170674 w 2253785"/>
                  <a:gd name="connsiteY19" fmla="*/ 1921732 h 1955871"/>
                  <a:gd name="connsiteX20" fmla="*/ 204576 w 2253785"/>
                  <a:gd name="connsiteY20" fmla="*/ 1943714 h 1955871"/>
                  <a:gd name="connsiteX21" fmla="*/ 360311 w 2253785"/>
                  <a:gd name="connsiteY21" fmla="*/ 1911525 h 1955871"/>
                  <a:gd name="connsiteX22" fmla="*/ 638022 w 2253785"/>
                  <a:gd name="connsiteY22" fmla="*/ 1603624 h 1955871"/>
                  <a:gd name="connsiteX23" fmla="*/ 651583 w 2253785"/>
                  <a:gd name="connsiteY23" fmla="*/ 1601982 h 1955871"/>
                  <a:gd name="connsiteX24" fmla="*/ 1339043 w 2253785"/>
                  <a:gd name="connsiteY24" fmla="*/ 1936934 h 1955871"/>
                  <a:gd name="connsiteX25" fmla="*/ 1982468 w 2253785"/>
                  <a:gd name="connsiteY25" fmla="*/ 1622252 h 1955871"/>
                  <a:gd name="connsiteX26" fmla="*/ 2250044 w 2253785"/>
                  <a:gd name="connsiteY26" fmla="*/ 930365 h 1955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53785" h="1955871">
                    <a:moveTo>
                      <a:pt x="2250044" y="930294"/>
                    </a:moveTo>
                    <a:cubicBezTo>
                      <a:pt x="2229703" y="695121"/>
                      <a:pt x="2109440" y="478577"/>
                      <a:pt x="1897820" y="287441"/>
                    </a:cubicBezTo>
                    <a:cubicBezTo>
                      <a:pt x="1686128" y="94735"/>
                      <a:pt x="1455880" y="-1904"/>
                      <a:pt x="1217139" y="-191"/>
                    </a:cubicBezTo>
                    <a:cubicBezTo>
                      <a:pt x="1008874" y="-191"/>
                      <a:pt x="822591" y="77605"/>
                      <a:pt x="660005" y="228201"/>
                    </a:cubicBezTo>
                    <a:cubicBezTo>
                      <a:pt x="632954" y="253653"/>
                      <a:pt x="617609" y="289182"/>
                      <a:pt x="617681" y="326339"/>
                    </a:cubicBezTo>
                    <a:cubicBezTo>
                      <a:pt x="618894" y="363902"/>
                      <a:pt x="635452" y="399324"/>
                      <a:pt x="663431" y="424405"/>
                    </a:cubicBezTo>
                    <a:lnTo>
                      <a:pt x="788689" y="539458"/>
                    </a:lnTo>
                    <a:cubicBezTo>
                      <a:pt x="839506" y="584329"/>
                      <a:pt x="915733" y="584329"/>
                      <a:pt x="966550" y="539458"/>
                    </a:cubicBezTo>
                    <a:cubicBezTo>
                      <a:pt x="1057978" y="459948"/>
                      <a:pt x="1151048" y="419337"/>
                      <a:pt x="1254396" y="419337"/>
                    </a:cubicBezTo>
                    <a:cubicBezTo>
                      <a:pt x="1379655" y="417696"/>
                      <a:pt x="1504985" y="473509"/>
                      <a:pt x="1626890" y="583495"/>
                    </a:cubicBezTo>
                    <a:cubicBezTo>
                      <a:pt x="1748794" y="693480"/>
                      <a:pt x="1814814" y="811887"/>
                      <a:pt x="1823307" y="938716"/>
                    </a:cubicBezTo>
                    <a:cubicBezTo>
                      <a:pt x="1831800" y="1063904"/>
                      <a:pt x="1780983" y="1189091"/>
                      <a:pt x="1674281" y="1307498"/>
                    </a:cubicBezTo>
                    <a:cubicBezTo>
                      <a:pt x="1525327" y="1471656"/>
                      <a:pt x="1379726" y="1539338"/>
                      <a:pt x="1237409" y="1510554"/>
                    </a:cubicBezTo>
                    <a:cubicBezTo>
                      <a:pt x="1088454" y="1478365"/>
                      <a:pt x="910666" y="1368451"/>
                      <a:pt x="705754" y="1180669"/>
                    </a:cubicBezTo>
                    <a:lnTo>
                      <a:pt x="651583" y="1131565"/>
                    </a:lnTo>
                    <a:cubicBezTo>
                      <a:pt x="597625" y="1082432"/>
                      <a:pt x="513976" y="1086365"/>
                      <a:pt x="464857" y="1140358"/>
                    </a:cubicBezTo>
                    <a:cubicBezTo>
                      <a:pt x="464429" y="1140822"/>
                      <a:pt x="464008" y="1141300"/>
                      <a:pt x="463587" y="1141771"/>
                    </a:cubicBezTo>
                    <a:lnTo>
                      <a:pt x="33496" y="1617184"/>
                    </a:lnTo>
                    <a:cubicBezTo>
                      <a:pt x="-15537" y="1672498"/>
                      <a:pt x="-10991" y="1756954"/>
                      <a:pt x="43702" y="1806679"/>
                    </a:cubicBezTo>
                    <a:lnTo>
                      <a:pt x="170674" y="1921732"/>
                    </a:lnTo>
                    <a:cubicBezTo>
                      <a:pt x="181166" y="1930239"/>
                      <a:pt x="192528" y="1937605"/>
                      <a:pt x="204576" y="1943714"/>
                    </a:cubicBezTo>
                    <a:cubicBezTo>
                      <a:pt x="257991" y="1967745"/>
                      <a:pt x="320799" y="1954763"/>
                      <a:pt x="360311" y="1911525"/>
                    </a:cubicBezTo>
                    <a:lnTo>
                      <a:pt x="638022" y="1603624"/>
                    </a:lnTo>
                    <a:cubicBezTo>
                      <a:pt x="641519" y="1599805"/>
                      <a:pt x="647300" y="1599106"/>
                      <a:pt x="651583" y="1601982"/>
                    </a:cubicBezTo>
                    <a:cubicBezTo>
                      <a:pt x="897105" y="1811746"/>
                      <a:pt x="1127353" y="1923159"/>
                      <a:pt x="1339043" y="1936934"/>
                    </a:cubicBezTo>
                    <a:cubicBezTo>
                      <a:pt x="1564224" y="1950495"/>
                      <a:pt x="1780983" y="1844149"/>
                      <a:pt x="1982468" y="1622252"/>
                    </a:cubicBezTo>
                    <a:cubicBezTo>
                      <a:pt x="2182311" y="1400640"/>
                      <a:pt x="2272027" y="1168893"/>
                      <a:pt x="2250044" y="930365"/>
                    </a:cubicBezTo>
                    <a:close/>
                  </a:path>
                </a:pathLst>
              </a:custGeom>
              <a:solidFill>
                <a:srgbClr val="42ADC6"/>
              </a:solidFill>
              <a:ln w="7127" cap="flat">
                <a:noFill/>
                <a:prstDash val="solid"/>
                <a:miter/>
              </a:ln>
            </p:spPr>
            <p:txBody>
              <a:bodyPr rtlCol="0" anchor="ctr"/>
              <a:lstStyle/>
              <a:p>
                <a:endParaRPr lang="zh-CN" altLang="en-US"/>
              </a:p>
            </p:txBody>
          </p:sp>
          <p:sp>
            <p:nvSpPr>
              <p:cNvPr id="27" name="îṡḻiḑè">
                <a:extLst>
                  <a:ext uri="{FF2B5EF4-FFF2-40B4-BE49-F238E27FC236}">
                    <a16:creationId xmlns:a16="http://schemas.microsoft.com/office/drawing/2014/main" id="{49AAF78F-0933-A481-BE9A-8DA7BE078E7E}"/>
                  </a:ext>
                </a:extLst>
              </p:cNvPr>
              <p:cNvSpPr/>
              <p:nvPr/>
            </p:nvSpPr>
            <p:spPr>
              <a:xfrm>
                <a:off x="5505605" y="2653837"/>
                <a:ext cx="882532" cy="594983"/>
              </a:xfrm>
              <a:custGeom>
                <a:avLst/>
                <a:gdLst>
                  <a:gd name="connsiteX0" fmla="*/ -495 w 882532"/>
                  <a:gd name="connsiteY0" fmla="*/ 186910 h 594983"/>
                  <a:gd name="connsiteX1" fmla="*/ 195923 w 882532"/>
                  <a:gd name="connsiteY1" fmla="*/ 371979 h 594983"/>
                  <a:gd name="connsiteX2" fmla="*/ 780821 w 882532"/>
                  <a:gd name="connsiteY2" fmla="*/ 574677 h 594983"/>
                  <a:gd name="connsiteX3" fmla="*/ 773684 w 882532"/>
                  <a:gd name="connsiteY3" fmla="*/ 485105 h 594983"/>
                  <a:gd name="connsiteX4" fmla="*/ 852194 w 882532"/>
                  <a:gd name="connsiteY4" fmla="*/ 567326 h 594983"/>
                  <a:gd name="connsiteX5" fmla="*/ 807515 w 882532"/>
                  <a:gd name="connsiteY5" fmla="*/ 449847 h 594983"/>
                  <a:gd name="connsiteX6" fmla="*/ 881956 w 882532"/>
                  <a:gd name="connsiteY6" fmla="*/ 521790 h 594983"/>
                  <a:gd name="connsiteX7" fmla="*/ 783676 w 882532"/>
                  <a:gd name="connsiteY7" fmla="*/ 385183 h 594983"/>
                  <a:gd name="connsiteX8" fmla="*/ 239032 w 882532"/>
                  <a:gd name="connsiteY8" fmla="*/ 43023 h 594983"/>
                  <a:gd name="connsiteX9" fmla="*/ -495 w 882532"/>
                  <a:gd name="connsiteY9" fmla="*/ 186910 h 59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532" h="594983">
                    <a:moveTo>
                      <a:pt x="-495" y="186910"/>
                    </a:moveTo>
                    <a:cubicBezTo>
                      <a:pt x="-495" y="186910"/>
                      <a:pt x="109633" y="314738"/>
                      <a:pt x="195923" y="371979"/>
                    </a:cubicBezTo>
                    <a:cubicBezTo>
                      <a:pt x="280785" y="427793"/>
                      <a:pt x="690035" y="496810"/>
                      <a:pt x="780821" y="574677"/>
                    </a:cubicBezTo>
                    <a:cubicBezTo>
                      <a:pt x="871607" y="651046"/>
                      <a:pt x="773684" y="485105"/>
                      <a:pt x="773684" y="485105"/>
                    </a:cubicBezTo>
                    <a:cubicBezTo>
                      <a:pt x="773684" y="485105"/>
                      <a:pt x="830211" y="593734"/>
                      <a:pt x="852194" y="567326"/>
                    </a:cubicBezTo>
                    <a:cubicBezTo>
                      <a:pt x="874177" y="540918"/>
                      <a:pt x="807515" y="449847"/>
                      <a:pt x="807515" y="449847"/>
                    </a:cubicBezTo>
                    <a:cubicBezTo>
                      <a:pt x="807515" y="449847"/>
                      <a:pt x="884882" y="579103"/>
                      <a:pt x="881956" y="521790"/>
                    </a:cubicBezTo>
                    <a:cubicBezTo>
                      <a:pt x="880457" y="492456"/>
                      <a:pt x="875961" y="440997"/>
                      <a:pt x="783676" y="385183"/>
                    </a:cubicBezTo>
                    <a:cubicBezTo>
                      <a:pt x="691391" y="329370"/>
                      <a:pt x="335741" y="254500"/>
                      <a:pt x="239032" y="43023"/>
                    </a:cubicBezTo>
                    <a:cubicBezTo>
                      <a:pt x="170657" y="-108502"/>
                      <a:pt x="-495" y="186910"/>
                      <a:pt x="-495" y="186910"/>
                    </a:cubicBezTo>
                    <a:close/>
                  </a:path>
                </a:pathLst>
              </a:custGeom>
              <a:solidFill>
                <a:srgbClr val="EA997D"/>
              </a:solidFill>
              <a:ln w="7127" cap="flat">
                <a:noFill/>
                <a:prstDash val="solid"/>
                <a:miter/>
              </a:ln>
            </p:spPr>
            <p:txBody>
              <a:bodyPr rtlCol="0" anchor="ctr"/>
              <a:lstStyle/>
              <a:p>
                <a:endParaRPr lang="zh-CN" altLang="en-US"/>
              </a:p>
            </p:txBody>
          </p:sp>
          <p:sp>
            <p:nvSpPr>
              <p:cNvPr id="28" name="ï$ľíḋè">
                <a:extLst>
                  <a:ext uri="{FF2B5EF4-FFF2-40B4-BE49-F238E27FC236}">
                    <a16:creationId xmlns:a16="http://schemas.microsoft.com/office/drawing/2014/main" id="{74A0FDE7-3145-4142-E8BC-CDD05EBDBEF8}"/>
                  </a:ext>
                </a:extLst>
              </p:cNvPr>
              <p:cNvSpPr/>
              <p:nvPr/>
            </p:nvSpPr>
            <p:spPr>
              <a:xfrm>
                <a:off x="5429696" y="2270536"/>
                <a:ext cx="406653" cy="605644"/>
              </a:xfrm>
              <a:custGeom>
                <a:avLst/>
                <a:gdLst>
                  <a:gd name="connsiteX0" fmla="*/ 370040 w 406653"/>
                  <a:gd name="connsiteY0" fmla="*/ 466935 h 605644"/>
                  <a:gd name="connsiteX1" fmla="*/ 11393 w 406653"/>
                  <a:gd name="connsiteY1" fmla="*/ 604042 h 605644"/>
                  <a:gd name="connsiteX2" fmla="*/ 40870 w 406653"/>
                  <a:gd name="connsiteY2" fmla="*/ 159105 h 605644"/>
                  <a:gd name="connsiteX3" fmla="*/ 329786 w 406653"/>
                  <a:gd name="connsiteY3" fmla="*/ 5154 h 605644"/>
                  <a:gd name="connsiteX4" fmla="*/ 370040 w 406653"/>
                  <a:gd name="connsiteY4" fmla="*/ 466935 h 605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53" h="605644">
                    <a:moveTo>
                      <a:pt x="370040" y="466935"/>
                    </a:moveTo>
                    <a:cubicBezTo>
                      <a:pt x="370040" y="466935"/>
                      <a:pt x="26238" y="621599"/>
                      <a:pt x="11393" y="604042"/>
                    </a:cubicBezTo>
                    <a:cubicBezTo>
                      <a:pt x="-2025" y="586413"/>
                      <a:pt x="-15800" y="277869"/>
                      <a:pt x="40870" y="159105"/>
                    </a:cubicBezTo>
                    <a:cubicBezTo>
                      <a:pt x="107246" y="20071"/>
                      <a:pt x="303021" y="-15330"/>
                      <a:pt x="329786" y="5154"/>
                    </a:cubicBezTo>
                    <a:cubicBezTo>
                      <a:pt x="358335" y="27208"/>
                      <a:pt x="459399" y="466935"/>
                      <a:pt x="370040" y="466935"/>
                    </a:cubicBezTo>
                    <a:close/>
                  </a:path>
                </a:pathLst>
              </a:custGeom>
              <a:solidFill>
                <a:srgbClr val="EAB02F"/>
              </a:solidFill>
              <a:ln w="7127" cap="flat">
                <a:noFill/>
                <a:prstDash val="solid"/>
                <a:miter/>
              </a:ln>
            </p:spPr>
            <p:txBody>
              <a:bodyPr rtlCol="0" anchor="ctr"/>
              <a:lstStyle/>
              <a:p>
                <a:endParaRPr lang="zh-CN" altLang="en-US"/>
              </a:p>
            </p:txBody>
          </p:sp>
          <p:sp>
            <p:nvSpPr>
              <p:cNvPr id="29" name="íṣ1îďê">
                <a:extLst>
                  <a:ext uri="{FF2B5EF4-FFF2-40B4-BE49-F238E27FC236}">
                    <a16:creationId xmlns:a16="http://schemas.microsoft.com/office/drawing/2014/main" id="{BA4C0298-B47F-C87A-DC4E-C9B77B05AEC4}"/>
                  </a:ext>
                </a:extLst>
              </p:cNvPr>
              <p:cNvSpPr/>
              <p:nvPr/>
            </p:nvSpPr>
            <p:spPr>
              <a:xfrm>
                <a:off x="6510781" y="2648255"/>
                <a:ext cx="271680" cy="494621"/>
              </a:xfrm>
              <a:custGeom>
                <a:avLst/>
                <a:gdLst>
                  <a:gd name="connsiteX0" fmla="*/ 271185 w 271680"/>
                  <a:gd name="connsiteY0" fmla="*/ -213 h 494621"/>
                  <a:gd name="connsiteX1" fmla="*/ 175189 w 271680"/>
                  <a:gd name="connsiteY1" fmla="*/ 471346 h 494621"/>
                  <a:gd name="connsiteX2" fmla="*/ 2539 w 271680"/>
                  <a:gd name="connsiteY2" fmla="*/ 443511 h 494621"/>
                  <a:gd name="connsiteX3" fmla="*/ 223794 w 271680"/>
                  <a:gd name="connsiteY3" fmla="*/ 8566 h 494621"/>
                  <a:gd name="connsiteX4" fmla="*/ 247133 w 271680"/>
                  <a:gd name="connsiteY4" fmla="*/ -213 h 49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80" h="494621">
                    <a:moveTo>
                      <a:pt x="271185" y="-213"/>
                    </a:moveTo>
                    <a:cubicBezTo>
                      <a:pt x="271185" y="-213"/>
                      <a:pt x="225150" y="435160"/>
                      <a:pt x="175189" y="471346"/>
                    </a:cubicBezTo>
                    <a:cubicBezTo>
                      <a:pt x="100962" y="525304"/>
                      <a:pt x="30874" y="471346"/>
                      <a:pt x="2539" y="443511"/>
                    </a:cubicBezTo>
                    <a:cubicBezTo>
                      <a:pt x="-24583" y="416960"/>
                      <a:pt x="136719" y="84934"/>
                      <a:pt x="223794" y="8566"/>
                    </a:cubicBezTo>
                    <a:cubicBezTo>
                      <a:pt x="230218" y="2884"/>
                      <a:pt x="238568" y="-242"/>
                      <a:pt x="247133" y="-213"/>
                    </a:cubicBezTo>
                    <a:close/>
                  </a:path>
                </a:pathLst>
              </a:custGeom>
              <a:solidFill>
                <a:srgbClr val="EA997D"/>
              </a:solidFill>
              <a:ln w="7127" cap="flat">
                <a:noFill/>
                <a:prstDash val="solid"/>
                <a:miter/>
              </a:ln>
            </p:spPr>
            <p:txBody>
              <a:bodyPr rtlCol="0" anchor="ctr"/>
              <a:lstStyle/>
              <a:p>
                <a:endParaRPr lang="zh-CN" altLang="en-US"/>
              </a:p>
            </p:txBody>
          </p:sp>
          <p:sp>
            <p:nvSpPr>
              <p:cNvPr id="30" name="íṣľïḑê">
                <a:extLst>
                  <a:ext uri="{FF2B5EF4-FFF2-40B4-BE49-F238E27FC236}">
                    <a16:creationId xmlns:a16="http://schemas.microsoft.com/office/drawing/2014/main" id="{60076359-2D56-9DC8-A806-CB05F81DE48C}"/>
                  </a:ext>
                </a:extLst>
              </p:cNvPr>
              <p:cNvSpPr/>
              <p:nvPr/>
            </p:nvSpPr>
            <p:spPr>
              <a:xfrm>
                <a:off x="6613249" y="2514195"/>
                <a:ext cx="172473" cy="240339"/>
              </a:xfrm>
              <a:custGeom>
                <a:avLst/>
                <a:gdLst>
                  <a:gd name="connsiteX0" fmla="*/ 143524 w 172473"/>
                  <a:gd name="connsiteY0" fmla="*/ 41062 h 240339"/>
                  <a:gd name="connsiteX1" fmla="*/ 52309 w 172473"/>
                  <a:gd name="connsiteY1" fmla="*/ -191 h 240339"/>
                  <a:gd name="connsiteX2" fmla="*/ 115117 w 172473"/>
                  <a:gd name="connsiteY2" fmla="*/ 66114 h 240339"/>
                  <a:gd name="connsiteX3" fmla="*/ 7487 w 172473"/>
                  <a:gd name="connsiteY3" fmla="*/ 46915 h 240339"/>
                  <a:gd name="connsiteX4" fmla="*/ 92706 w 172473"/>
                  <a:gd name="connsiteY4" fmla="*/ 110294 h 240339"/>
                  <a:gd name="connsiteX5" fmla="*/ 1492 w 172473"/>
                  <a:gd name="connsiteY5" fmla="*/ 98517 h 240339"/>
                  <a:gd name="connsiteX6" fmla="*/ 88209 w 172473"/>
                  <a:gd name="connsiteY6" fmla="*/ 166250 h 240339"/>
                  <a:gd name="connsiteX7" fmla="*/ 89708 w 172473"/>
                  <a:gd name="connsiteY7" fmla="*/ 239835 h 240339"/>
                  <a:gd name="connsiteX8" fmla="*/ 168932 w 172473"/>
                  <a:gd name="connsiteY8" fmla="*/ 130920 h 240339"/>
                  <a:gd name="connsiteX9" fmla="*/ 143524 w 172473"/>
                  <a:gd name="connsiteY9" fmla="*/ 41062 h 24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473" h="240339">
                    <a:moveTo>
                      <a:pt x="143524" y="41062"/>
                    </a:moveTo>
                    <a:cubicBezTo>
                      <a:pt x="143524" y="41062"/>
                      <a:pt x="89708" y="-191"/>
                      <a:pt x="52309" y="-191"/>
                    </a:cubicBezTo>
                    <a:cubicBezTo>
                      <a:pt x="14981" y="-1619"/>
                      <a:pt x="115117" y="66114"/>
                      <a:pt x="115117" y="66114"/>
                    </a:cubicBezTo>
                    <a:cubicBezTo>
                      <a:pt x="115117" y="66114"/>
                      <a:pt x="5988" y="32212"/>
                      <a:pt x="7487" y="46915"/>
                    </a:cubicBezTo>
                    <a:cubicBezTo>
                      <a:pt x="8986" y="61618"/>
                      <a:pt x="92706" y="110294"/>
                      <a:pt x="92706" y="110294"/>
                    </a:cubicBezTo>
                    <a:cubicBezTo>
                      <a:pt x="92706" y="110294"/>
                      <a:pt x="-16423" y="76392"/>
                      <a:pt x="1492" y="98517"/>
                    </a:cubicBezTo>
                    <a:cubicBezTo>
                      <a:pt x="17979" y="120571"/>
                      <a:pt x="83713" y="151476"/>
                      <a:pt x="88209" y="166250"/>
                    </a:cubicBezTo>
                    <a:cubicBezTo>
                      <a:pt x="92706" y="181024"/>
                      <a:pt x="71794" y="233982"/>
                      <a:pt x="89708" y="239835"/>
                    </a:cubicBezTo>
                    <a:cubicBezTo>
                      <a:pt x="107623" y="245688"/>
                      <a:pt x="158440" y="161825"/>
                      <a:pt x="168932" y="130920"/>
                    </a:cubicBezTo>
                    <a:cubicBezTo>
                      <a:pt x="174856" y="99945"/>
                      <a:pt x="174856" y="66114"/>
                      <a:pt x="143524" y="41062"/>
                    </a:cubicBezTo>
                    <a:close/>
                  </a:path>
                </a:pathLst>
              </a:custGeom>
              <a:solidFill>
                <a:srgbClr val="EA997D"/>
              </a:solidFill>
              <a:ln w="7127" cap="flat">
                <a:noFill/>
                <a:prstDash val="solid"/>
                <a:miter/>
              </a:ln>
            </p:spPr>
            <p:txBody>
              <a:bodyPr rtlCol="0" anchor="ctr"/>
              <a:lstStyle/>
              <a:p>
                <a:endParaRPr lang="zh-CN" altLang="en-US"/>
              </a:p>
            </p:txBody>
          </p:sp>
          <p:sp>
            <p:nvSpPr>
              <p:cNvPr id="31" name="îs1ïḋè">
                <a:extLst>
                  <a:ext uri="{FF2B5EF4-FFF2-40B4-BE49-F238E27FC236}">
                    <a16:creationId xmlns:a16="http://schemas.microsoft.com/office/drawing/2014/main" id="{E31D13D5-C068-38E3-58C0-6044B2D69E25}"/>
                  </a:ext>
                </a:extLst>
              </p:cNvPr>
              <p:cNvSpPr/>
              <p:nvPr/>
            </p:nvSpPr>
            <p:spPr>
              <a:xfrm>
                <a:off x="4560006" y="4078276"/>
                <a:ext cx="318322" cy="537492"/>
              </a:xfrm>
              <a:custGeom>
                <a:avLst/>
                <a:gdLst>
                  <a:gd name="connsiteX0" fmla="*/ 35103 w 318322"/>
                  <a:gd name="connsiteY0" fmla="*/ 456500 h 537492"/>
                  <a:gd name="connsiteX1" fmla="*/ 305391 w 318322"/>
                  <a:gd name="connsiteY1" fmla="*/ 524091 h 537492"/>
                  <a:gd name="connsiteX2" fmla="*/ 37601 w 318322"/>
                  <a:gd name="connsiteY2" fmla="*/ -213 h 537492"/>
                  <a:gd name="connsiteX3" fmla="*/ 35103 w 318322"/>
                  <a:gd name="connsiteY3" fmla="*/ 456572 h 537492"/>
                </a:gdLst>
                <a:ahLst/>
                <a:cxnLst>
                  <a:cxn ang="0">
                    <a:pos x="connsiteX0" y="connsiteY0"/>
                  </a:cxn>
                  <a:cxn ang="0">
                    <a:pos x="connsiteX1" y="connsiteY1"/>
                  </a:cxn>
                  <a:cxn ang="0">
                    <a:pos x="connsiteX2" y="connsiteY2"/>
                  </a:cxn>
                  <a:cxn ang="0">
                    <a:pos x="connsiteX3" y="connsiteY3"/>
                  </a:cxn>
                </a:cxnLst>
                <a:rect l="l" t="t" r="r" b="b"/>
                <a:pathLst>
                  <a:path w="318322" h="537492">
                    <a:moveTo>
                      <a:pt x="35103" y="456500"/>
                    </a:moveTo>
                    <a:cubicBezTo>
                      <a:pt x="35103" y="456500"/>
                      <a:pt x="271346" y="576335"/>
                      <a:pt x="305391" y="524091"/>
                    </a:cubicBezTo>
                    <a:cubicBezTo>
                      <a:pt x="339436" y="471846"/>
                      <a:pt x="319665" y="88717"/>
                      <a:pt x="37601" y="-213"/>
                    </a:cubicBezTo>
                    <a:cubicBezTo>
                      <a:pt x="36245" y="-641"/>
                      <a:pt x="-45763" y="408395"/>
                      <a:pt x="35103" y="456572"/>
                    </a:cubicBezTo>
                    <a:close/>
                  </a:path>
                </a:pathLst>
              </a:custGeom>
              <a:solidFill>
                <a:srgbClr val="1E2045"/>
              </a:solidFill>
              <a:ln w="7127" cap="flat">
                <a:noFill/>
                <a:prstDash val="solid"/>
                <a:miter/>
              </a:ln>
            </p:spPr>
            <p:txBody>
              <a:bodyPr rtlCol="0" anchor="ctr"/>
              <a:lstStyle/>
              <a:p>
                <a:endParaRPr lang="zh-CN" altLang="en-US"/>
              </a:p>
            </p:txBody>
          </p:sp>
          <p:sp>
            <p:nvSpPr>
              <p:cNvPr id="32" name="íš1ïdê">
                <a:extLst>
                  <a:ext uri="{FF2B5EF4-FFF2-40B4-BE49-F238E27FC236}">
                    <a16:creationId xmlns:a16="http://schemas.microsoft.com/office/drawing/2014/main" id="{40DD361B-45B6-AF65-9F2F-D1E2A7FDD779}"/>
                  </a:ext>
                </a:extLst>
              </p:cNvPr>
              <p:cNvSpPr/>
              <p:nvPr/>
            </p:nvSpPr>
            <p:spPr>
              <a:xfrm>
                <a:off x="3774183" y="4001165"/>
                <a:ext cx="1009643" cy="1272243"/>
              </a:xfrm>
              <a:custGeom>
                <a:avLst/>
                <a:gdLst>
                  <a:gd name="connsiteX0" fmla="*/ 345656 w 1009643"/>
                  <a:gd name="connsiteY0" fmla="*/ 602 h 1272243"/>
                  <a:gd name="connsiteX1" fmla="*/ 87858 w 1009643"/>
                  <a:gd name="connsiteY1" fmla="*/ 125718 h 1272243"/>
                  <a:gd name="connsiteX2" fmla="*/ 154020 w 1009643"/>
                  <a:gd name="connsiteY2" fmla="*/ 1259900 h 1272243"/>
                  <a:gd name="connsiteX3" fmla="*/ 939548 w 1009643"/>
                  <a:gd name="connsiteY3" fmla="*/ 817033 h 1272243"/>
                  <a:gd name="connsiteX4" fmla="*/ 939548 w 1009643"/>
                  <a:gd name="connsiteY4" fmla="*/ 193807 h 1272243"/>
                  <a:gd name="connsiteX5" fmla="*/ 345656 w 1009643"/>
                  <a:gd name="connsiteY5" fmla="*/ 602 h 127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643" h="1272243">
                    <a:moveTo>
                      <a:pt x="345656" y="602"/>
                    </a:moveTo>
                    <a:cubicBezTo>
                      <a:pt x="248089" y="19159"/>
                      <a:pt x="156875" y="58699"/>
                      <a:pt x="87858" y="125718"/>
                    </a:cubicBezTo>
                    <a:cubicBezTo>
                      <a:pt x="20411" y="192879"/>
                      <a:pt x="-100138" y="865781"/>
                      <a:pt x="154020" y="1259900"/>
                    </a:cubicBezTo>
                    <a:cubicBezTo>
                      <a:pt x="215615" y="1356753"/>
                      <a:pt x="789237" y="842585"/>
                      <a:pt x="939548" y="817033"/>
                    </a:cubicBezTo>
                    <a:cubicBezTo>
                      <a:pt x="1089858" y="791482"/>
                      <a:pt x="951752" y="277028"/>
                      <a:pt x="939548" y="193807"/>
                    </a:cubicBezTo>
                    <a:cubicBezTo>
                      <a:pt x="912854" y="6311"/>
                      <a:pt x="371707" y="-4180"/>
                      <a:pt x="345656" y="602"/>
                    </a:cubicBezTo>
                    <a:close/>
                  </a:path>
                </a:pathLst>
              </a:custGeom>
              <a:solidFill>
                <a:srgbClr val="1E2045"/>
              </a:solidFill>
              <a:ln w="7127" cap="flat">
                <a:noFill/>
                <a:prstDash val="solid"/>
                <a:miter/>
              </a:ln>
            </p:spPr>
            <p:txBody>
              <a:bodyPr rtlCol="0" anchor="ctr"/>
              <a:lstStyle/>
              <a:p>
                <a:endParaRPr lang="zh-CN" altLang="en-US"/>
              </a:p>
            </p:txBody>
          </p:sp>
          <p:sp>
            <p:nvSpPr>
              <p:cNvPr id="33" name="îṡ1ïḋè">
                <a:extLst>
                  <a:ext uri="{FF2B5EF4-FFF2-40B4-BE49-F238E27FC236}">
                    <a16:creationId xmlns:a16="http://schemas.microsoft.com/office/drawing/2014/main" id="{2022A9A9-8225-500C-E232-7A02D4FB4CAE}"/>
                  </a:ext>
                </a:extLst>
              </p:cNvPr>
              <p:cNvSpPr/>
              <p:nvPr/>
            </p:nvSpPr>
            <p:spPr>
              <a:xfrm>
                <a:off x="5678470" y="5049250"/>
                <a:ext cx="363678" cy="251466"/>
              </a:xfrm>
              <a:custGeom>
                <a:avLst/>
                <a:gdLst>
                  <a:gd name="connsiteX0" fmla="*/ -495 w 363678"/>
                  <a:gd name="connsiteY0" fmla="*/ 134305 h 251466"/>
                  <a:gd name="connsiteX1" fmla="*/ 183789 w 363678"/>
                  <a:gd name="connsiteY1" fmla="*/ 248501 h 251466"/>
                  <a:gd name="connsiteX2" fmla="*/ 350301 w 363678"/>
                  <a:gd name="connsiteY2" fmla="*/ 10972 h 251466"/>
                  <a:gd name="connsiteX3" fmla="*/ 183646 w 363678"/>
                  <a:gd name="connsiteY3" fmla="*/ 49514 h 251466"/>
                  <a:gd name="connsiteX4" fmla="*/ 99997 w 363678"/>
                  <a:gd name="connsiteY4" fmla="*/ 25247 h 251466"/>
                  <a:gd name="connsiteX5" fmla="*/ -495 w 363678"/>
                  <a:gd name="connsiteY5" fmla="*/ 134305 h 25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78" h="251466">
                    <a:moveTo>
                      <a:pt x="-495" y="134305"/>
                    </a:moveTo>
                    <a:cubicBezTo>
                      <a:pt x="-495" y="134305"/>
                      <a:pt x="93146" y="272268"/>
                      <a:pt x="183789" y="248501"/>
                    </a:cubicBezTo>
                    <a:cubicBezTo>
                      <a:pt x="243670" y="232585"/>
                      <a:pt x="410468" y="60576"/>
                      <a:pt x="350301" y="10972"/>
                    </a:cubicBezTo>
                    <a:cubicBezTo>
                      <a:pt x="294702" y="-34777"/>
                      <a:pt x="228968" y="76350"/>
                      <a:pt x="183646" y="49514"/>
                    </a:cubicBezTo>
                    <a:cubicBezTo>
                      <a:pt x="138324" y="22678"/>
                      <a:pt x="125335" y="-3873"/>
                      <a:pt x="99997" y="25247"/>
                    </a:cubicBezTo>
                    <a:cubicBezTo>
                      <a:pt x="74660" y="54367"/>
                      <a:pt x="-495" y="134305"/>
                      <a:pt x="-495" y="134305"/>
                    </a:cubicBezTo>
                    <a:close/>
                  </a:path>
                </a:pathLst>
              </a:custGeom>
              <a:solidFill>
                <a:srgbClr val="1E2045"/>
              </a:solidFill>
              <a:ln w="7127" cap="flat">
                <a:noFill/>
                <a:prstDash val="solid"/>
                <a:miter/>
              </a:ln>
            </p:spPr>
            <p:txBody>
              <a:bodyPr rtlCol="0" anchor="ctr"/>
              <a:lstStyle/>
              <a:p>
                <a:endParaRPr lang="zh-CN" altLang="en-US"/>
              </a:p>
            </p:txBody>
          </p:sp>
          <p:sp>
            <p:nvSpPr>
              <p:cNvPr id="34" name="ïṡlïḋê">
                <a:extLst>
                  <a:ext uri="{FF2B5EF4-FFF2-40B4-BE49-F238E27FC236}">
                    <a16:creationId xmlns:a16="http://schemas.microsoft.com/office/drawing/2014/main" id="{509DC0BB-6EF9-D610-772C-0144A2AD65A1}"/>
                  </a:ext>
                </a:extLst>
              </p:cNvPr>
              <p:cNvSpPr/>
              <p:nvPr/>
            </p:nvSpPr>
            <p:spPr>
              <a:xfrm>
                <a:off x="4118781" y="4546141"/>
                <a:ext cx="1739157" cy="952682"/>
              </a:xfrm>
              <a:custGeom>
                <a:avLst/>
                <a:gdLst>
                  <a:gd name="connsiteX0" fmla="*/ 1722138 w 1739157"/>
                  <a:gd name="connsiteY0" fmla="*/ 461265 h 952682"/>
                  <a:gd name="connsiteX1" fmla="*/ 885151 w 1739157"/>
                  <a:gd name="connsiteY1" fmla="*/ 2197 h 952682"/>
                  <a:gd name="connsiteX2" fmla="*/ 1272 w 1739157"/>
                  <a:gd name="connsiteY2" fmla="*/ 819913 h 952682"/>
                  <a:gd name="connsiteX3" fmla="*/ 472331 w 1739157"/>
                  <a:gd name="connsiteY3" fmla="*/ 919192 h 952682"/>
                  <a:gd name="connsiteX4" fmla="*/ 995636 w 1739157"/>
                  <a:gd name="connsiteY4" fmla="*/ 439782 h 952682"/>
                  <a:gd name="connsiteX5" fmla="*/ 1514800 w 1739157"/>
                  <a:gd name="connsiteY5" fmla="*/ 718136 h 952682"/>
                  <a:gd name="connsiteX6" fmla="*/ 1722352 w 1739157"/>
                  <a:gd name="connsiteY6" fmla="*/ 461622 h 95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157" h="952682">
                    <a:moveTo>
                      <a:pt x="1722138" y="461265"/>
                    </a:moveTo>
                    <a:cubicBezTo>
                      <a:pt x="1722138" y="461265"/>
                      <a:pt x="1225884" y="-38986"/>
                      <a:pt x="885151" y="2197"/>
                    </a:cubicBezTo>
                    <a:cubicBezTo>
                      <a:pt x="614506" y="34386"/>
                      <a:pt x="-38839" y="691728"/>
                      <a:pt x="1272" y="819913"/>
                    </a:cubicBezTo>
                    <a:cubicBezTo>
                      <a:pt x="41383" y="948098"/>
                      <a:pt x="289689" y="987853"/>
                      <a:pt x="472331" y="919192"/>
                    </a:cubicBezTo>
                    <a:cubicBezTo>
                      <a:pt x="654974" y="850532"/>
                      <a:pt x="931757" y="415301"/>
                      <a:pt x="995636" y="439782"/>
                    </a:cubicBezTo>
                    <a:cubicBezTo>
                      <a:pt x="1059514" y="464263"/>
                      <a:pt x="1318240" y="749754"/>
                      <a:pt x="1514800" y="718136"/>
                    </a:cubicBezTo>
                    <a:cubicBezTo>
                      <a:pt x="1707934" y="684805"/>
                      <a:pt x="1772527" y="509513"/>
                      <a:pt x="1722352" y="461622"/>
                    </a:cubicBezTo>
                    <a:close/>
                  </a:path>
                </a:pathLst>
              </a:custGeom>
              <a:solidFill>
                <a:srgbClr val="31879B"/>
              </a:solidFill>
              <a:ln w="7127" cap="flat">
                <a:noFill/>
                <a:prstDash val="solid"/>
                <a:miter/>
              </a:ln>
            </p:spPr>
            <p:txBody>
              <a:bodyPr rtlCol="0" anchor="ctr"/>
              <a:lstStyle/>
              <a:p>
                <a:endParaRPr lang="zh-CN" altLang="en-US"/>
              </a:p>
            </p:txBody>
          </p:sp>
          <p:sp>
            <p:nvSpPr>
              <p:cNvPr id="35" name="ïṥḷïďe">
                <a:extLst>
                  <a:ext uri="{FF2B5EF4-FFF2-40B4-BE49-F238E27FC236}">
                    <a16:creationId xmlns:a16="http://schemas.microsoft.com/office/drawing/2014/main" id="{2654F901-80CC-0D71-102F-12F2D9251AA4}"/>
                  </a:ext>
                </a:extLst>
              </p:cNvPr>
              <p:cNvSpPr/>
              <p:nvPr/>
            </p:nvSpPr>
            <p:spPr>
              <a:xfrm>
                <a:off x="5456144" y="5331020"/>
                <a:ext cx="376899" cy="244286"/>
              </a:xfrm>
              <a:custGeom>
                <a:avLst/>
                <a:gdLst>
                  <a:gd name="connsiteX0" fmla="*/ -495 w 376899"/>
                  <a:gd name="connsiteY0" fmla="*/ 92417 h 244286"/>
                  <a:gd name="connsiteX1" fmla="*/ 153384 w 376899"/>
                  <a:gd name="connsiteY1" fmla="*/ 244013 h 244286"/>
                  <a:gd name="connsiteX2" fmla="*/ 369215 w 376899"/>
                  <a:gd name="connsiteY2" fmla="*/ 49023 h 244286"/>
                  <a:gd name="connsiteX3" fmla="*/ 197921 w 376899"/>
                  <a:gd name="connsiteY3" fmla="*/ 49950 h 244286"/>
                  <a:gd name="connsiteX4" fmla="*/ 121838 w 376899"/>
                  <a:gd name="connsiteY4" fmla="*/ 7984 h 244286"/>
                  <a:gd name="connsiteX5" fmla="*/ -495 w 376899"/>
                  <a:gd name="connsiteY5" fmla="*/ 92417 h 2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899" h="244286">
                    <a:moveTo>
                      <a:pt x="-495" y="92417"/>
                    </a:moveTo>
                    <a:cubicBezTo>
                      <a:pt x="-495" y="92417"/>
                      <a:pt x="59672" y="247581"/>
                      <a:pt x="153384" y="244013"/>
                    </a:cubicBezTo>
                    <a:cubicBezTo>
                      <a:pt x="215336" y="241729"/>
                      <a:pt x="416750" y="110617"/>
                      <a:pt x="369215" y="49023"/>
                    </a:cubicBezTo>
                    <a:cubicBezTo>
                      <a:pt x="325321" y="-8075"/>
                      <a:pt x="236391" y="86136"/>
                      <a:pt x="197921" y="49950"/>
                    </a:cubicBezTo>
                    <a:cubicBezTo>
                      <a:pt x="159451" y="13765"/>
                      <a:pt x="153099" y="-14927"/>
                      <a:pt x="121838" y="7984"/>
                    </a:cubicBezTo>
                    <a:cubicBezTo>
                      <a:pt x="90577" y="30894"/>
                      <a:pt x="-495" y="92417"/>
                      <a:pt x="-495" y="92417"/>
                    </a:cubicBezTo>
                    <a:close/>
                  </a:path>
                </a:pathLst>
              </a:custGeom>
              <a:solidFill>
                <a:srgbClr val="1E2045"/>
              </a:solidFill>
              <a:ln w="7127" cap="flat">
                <a:noFill/>
                <a:prstDash val="solid"/>
                <a:miter/>
              </a:ln>
            </p:spPr>
            <p:txBody>
              <a:bodyPr rtlCol="0" anchor="ctr"/>
              <a:lstStyle/>
              <a:p>
                <a:endParaRPr lang="zh-CN" altLang="en-US"/>
              </a:p>
            </p:txBody>
          </p:sp>
          <p:sp>
            <p:nvSpPr>
              <p:cNvPr id="36" name="íşḷiḑè">
                <a:extLst>
                  <a:ext uri="{FF2B5EF4-FFF2-40B4-BE49-F238E27FC236}">
                    <a16:creationId xmlns:a16="http://schemas.microsoft.com/office/drawing/2014/main" id="{618B059F-CA88-22C1-DE5C-67CCA099757E}"/>
                  </a:ext>
                </a:extLst>
              </p:cNvPr>
              <p:cNvSpPr/>
              <p:nvPr/>
            </p:nvSpPr>
            <p:spPr>
              <a:xfrm>
                <a:off x="3917815" y="4563205"/>
                <a:ext cx="1819338" cy="957647"/>
              </a:xfrm>
              <a:custGeom>
                <a:avLst/>
                <a:gdLst>
                  <a:gd name="connsiteX0" fmla="*/ 1808621 w 1819338"/>
                  <a:gd name="connsiteY0" fmla="*/ 620992 h 957647"/>
                  <a:gd name="connsiteX1" fmla="*/ 968565 w 1819338"/>
                  <a:gd name="connsiteY1" fmla="*/ 2619 h 957647"/>
                  <a:gd name="connsiteX2" fmla="*/ 1466 w 1819338"/>
                  <a:gd name="connsiteY2" fmla="*/ 702071 h 957647"/>
                  <a:gd name="connsiteX3" fmla="*/ 434983 w 1819338"/>
                  <a:gd name="connsiteY3" fmla="*/ 940313 h 957647"/>
                  <a:gd name="connsiteX4" fmla="*/ 929596 w 1819338"/>
                  <a:gd name="connsiteY4" fmla="*/ 494948 h 957647"/>
                  <a:gd name="connsiteX5" fmla="*/ 1462036 w 1819338"/>
                  <a:gd name="connsiteY5" fmla="*/ 902486 h 957647"/>
                  <a:gd name="connsiteX6" fmla="*/ 1808621 w 1819338"/>
                  <a:gd name="connsiteY6" fmla="*/ 621134 h 95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338" h="957647">
                    <a:moveTo>
                      <a:pt x="1808621" y="620992"/>
                    </a:moveTo>
                    <a:cubicBezTo>
                      <a:pt x="1808621" y="620992"/>
                      <a:pt x="1230503" y="35736"/>
                      <a:pt x="968565" y="2619"/>
                    </a:cubicBezTo>
                    <a:cubicBezTo>
                      <a:pt x="581440" y="-46842"/>
                      <a:pt x="-39859" y="566035"/>
                      <a:pt x="1466" y="702071"/>
                    </a:cubicBezTo>
                    <a:cubicBezTo>
                      <a:pt x="41292" y="839677"/>
                      <a:pt x="256552" y="1012899"/>
                      <a:pt x="434983" y="940313"/>
                    </a:cubicBezTo>
                    <a:cubicBezTo>
                      <a:pt x="611773" y="867870"/>
                      <a:pt x="867502" y="469896"/>
                      <a:pt x="929596" y="494948"/>
                    </a:cubicBezTo>
                    <a:cubicBezTo>
                      <a:pt x="991690" y="519999"/>
                      <a:pt x="1271399" y="937458"/>
                      <a:pt x="1462036" y="902486"/>
                    </a:cubicBezTo>
                    <a:cubicBezTo>
                      <a:pt x="1651173" y="869511"/>
                      <a:pt x="1868860" y="746179"/>
                      <a:pt x="1808621" y="621134"/>
                    </a:cubicBezTo>
                    <a:close/>
                  </a:path>
                </a:pathLst>
              </a:custGeom>
              <a:solidFill>
                <a:srgbClr val="42ADC6"/>
              </a:solidFill>
              <a:ln w="7127" cap="flat">
                <a:noFill/>
                <a:prstDash val="solid"/>
                <a:miter/>
              </a:ln>
            </p:spPr>
            <p:txBody>
              <a:bodyPr rtlCol="0" anchor="ctr"/>
              <a:lstStyle/>
              <a:p>
                <a:endParaRPr lang="zh-CN" altLang="en-US"/>
              </a:p>
            </p:txBody>
          </p:sp>
          <p:sp>
            <p:nvSpPr>
              <p:cNvPr id="37" name="ís1ïdè">
                <a:extLst>
                  <a:ext uri="{FF2B5EF4-FFF2-40B4-BE49-F238E27FC236}">
                    <a16:creationId xmlns:a16="http://schemas.microsoft.com/office/drawing/2014/main" id="{27551C1A-FB32-D7BC-C096-84B146B6C412}"/>
                  </a:ext>
                </a:extLst>
              </p:cNvPr>
              <p:cNvSpPr/>
              <p:nvPr/>
            </p:nvSpPr>
            <p:spPr>
              <a:xfrm>
                <a:off x="3848856" y="3381218"/>
                <a:ext cx="598649" cy="561376"/>
              </a:xfrm>
              <a:custGeom>
                <a:avLst/>
                <a:gdLst>
                  <a:gd name="connsiteX0" fmla="*/ 512935 w 598649"/>
                  <a:gd name="connsiteY0" fmla="*/ 369673 h 561376"/>
                  <a:gd name="connsiteX1" fmla="*/ 595514 w 598649"/>
                  <a:gd name="connsiteY1" fmla="*/ 321211 h 561376"/>
                  <a:gd name="connsiteX2" fmla="*/ 543269 w 598649"/>
                  <a:gd name="connsiteY2" fmla="*/ 184675 h 561376"/>
                  <a:gd name="connsiteX3" fmla="*/ 426075 w 598649"/>
                  <a:gd name="connsiteY3" fmla="*/ 61700 h 561376"/>
                  <a:gd name="connsiteX4" fmla="*/ 317945 w 598649"/>
                  <a:gd name="connsiteY4" fmla="*/ 534 h 561376"/>
                  <a:gd name="connsiteX5" fmla="*/ 180339 w 598649"/>
                  <a:gd name="connsiteY5" fmla="*/ 85753 h 561376"/>
                  <a:gd name="connsiteX6" fmla="*/ 41805 w 598649"/>
                  <a:gd name="connsiteY6" fmla="*/ 110162 h 561376"/>
                  <a:gd name="connsiteX7" fmla="*/ 25247 w 598649"/>
                  <a:gd name="connsiteY7" fmla="*/ 221289 h 561376"/>
                  <a:gd name="connsiteX8" fmla="*/ 837 w 598649"/>
                  <a:gd name="connsiteY8" fmla="*/ 336057 h 561376"/>
                  <a:gd name="connsiteX9" fmla="*/ 73922 w 598649"/>
                  <a:gd name="connsiteY9" fmla="*/ 443116 h 561376"/>
                  <a:gd name="connsiteX10" fmla="*/ 146722 w 598649"/>
                  <a:gd name="connsiteY10" fmla="*/ 552958 h 561376"/>
                  <a:gd name="connsiteX11" fmla="*/ 297533 w 598649"/>
                  <a:gd name="connsiteY11" fmla="*/ 495075 h 561376"/>
                  <a:gd name="connsiteX12" fmla="*/ 512935 w 598649"/>
                  <a:gd name="connsiteY12" fmla="*/ 369959 h 56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649" h="561376">
                    <a:moveTo>
                      <a:pt x="512935" y="369673"/>
                    </a:moveTo>
                    <a:cubicBezTo>
                      <a:pt x="512935" y="369673"/>
                      <a:pt x="568677" y="395439"/>
                      <a:pt x="595514" y="321211"/>
                    </a:cubicBezTo>
                    <a:cubicBezTo>
                      <a:pt x="614713" y="268110"/>
                      <a:pt x="522214" y="222431"/>
                      <a:pt x="543269" y="184675"/>
                    </a:cubicBezTo>
                    <a:cubicBezTo>
                      <a:pt x="570462" y="135856"/>
                      <a:pt x="483245" y="34293"/>
                      <a:pt x="426075" y="61700"/>
                    </a:cubicBezTo>
                    <a:cubicBezTo>
                      <a:pt x="391388" y="77402"/>
                      <a:pt x="436424" y="9598"/>
                      <a:pt x="317945" y="534"/>
                    </a:cubicBezTo>
                    <a:cubicBezTo>
                      <a:pt x="237723" y="-6032"/>
                      <a:pt x="178840" y="31367"/>
                      <a:pt x="180339" y="85753"/>
                    </a:cubicBezTo>
                    <a:cubicBezTo>
                      <a:pt x="181767" y="126435"/>
                      <a:pt x="106111" y="46498"/>
                      <a:pt x="41805" y="110162"/>
                    </a:cubicBezTo>
                    <a:cubicBezTo>
                      <a:pt x="-11011" y="162335"/>
                      <a:pt x="8545" y="196452"/>
                      <a:pt x="25247" y="221289"/>
                    </a:cubicBezTo>
                    <a:cubicBezTo>
                      <a:pt x="54438" y="264613"/>
                      <a:pt x="-10440" y="282812"/>
                      <a:pt x="837" y="336057"/>
                    </a:cubicBezTo>
                    <a:cubicBezTo>
                      <a:pt x="16896" y="413567"/>
                      <a:pt x="53796" y="410070"/>
                      <a:pt x="73922" y="443116"/>
                    </a:cubicBezTo>
                    <a:cubicBezTo>
                      <a:pt x="110180" y="502069"/>
                      <a:pt x="112321" y="540254"/>
                      <a:pt x="146722" y="552958"/>
                    </a:cubicBezTo>
                    <a:cubicBezTo>
                      <a:pt x="203821" y="574370"/>
                      <a:pt x="249713" y="553458"/>
                      <a:pt x="297533" y="495075"/>
                    </a:cubicBezTo>
                    <a:cubicBezTo>
                      <a:pt x="344139" y="434194"/>
                      <a:pt x="429858" y="370886"/>
                      <a:pt x="512935" y="369959"/>
                    </a:cubicBezTo>
                    <a:close/>
                  </a:path>
                </a:pathLst>
              </a:custGeom>
              <a:solidFill>
                <a:srgbClr val="36405A"/>
              </a:solidFill>
              <a:ln w="7127" cap="flat">
                <a:noFill/>
                <a:prstDash val="solid"/>
                <a:miter/>
              </a:ln>
            </p:spPr>
            <p:txBody>
              <a:bodyPr rtlCol="0" anchor="ctr"/>
              <a:lstStyle/>
              <a:p>
                <a:endParaRPr lang="zh-CN" altLang="en-US"/>
              </a:p>
            </p:txBody>
          </p:sp>
          <p:sp>
            <p:nvSpPr>
              <p:cNvPr id="38" name="íśļidè">
                <a:extLst>
                  <a:ext uri="{FF2B5EF4-FFF2-40B4-BE49-F238E27FC236}">
                    <a16:creationId xmlns:a16="http://schemas.microsoft.com/office/drawing/2014/main" id="{AE65EBFA-7EBE-1F48-81A2-37F42802455B}"/>
                  </a:ext>
                </a:extLst>
              </p:cNvPr>
              <p:cNvSpPr/>
              <p:nvPr/>
            </p:nvSpPr>
            <p:spPr>
              <a:xfrm>
                <a:off x="4053476" y="3563101"/>
                <a:ext cx="363619" cy="515277"/>
              </a:xfrm>
              <a:custGeom>
                <a:avLst/>
                <a:gdLst>
                  <a:gd name="connsiteX0" fmla="*/ 57084 w 363619"/>
                  <a:gd name="connsiteY0" fmla="*/ 76164 h 515277"/>
                  <a:gd name="connsiteX1" fmla="*/ 215746 w 363619"/>
                  <a:gd name="connsiteY1" fmla="*/ -205 h 515277"/>
                  <a:gd name="connsiteX2" fmla="*/ 350640 w 363619"/>
                  <a:gd name="connsiteY2" fmla="*/ 261233 h 515277"/>
                  <a:gd name="connsiteX3" fmla="*/ 275984 w 363619"/>
                  <a:gd name="connsiteY3" fmla="*/ 370362 h 515277"/>
                  <a:gd name="connsiteX4" fmla="*/ 314954 w 363619"/>
                  <a:gd name="connsiteY4" fmla="*/ 456437 h 515277"/>
                  <a:gd name="connsiteX5" fmla="*/ 270489 w 363619"/>
                  <a:gd name="connsiteY5" fmla="*/ 501188 h 515277"/>
                  <a:gd name="connsiteX6" fmla="*/ 58869 w 363619"/>
                  <a:gd name="connsiteY6" fmla="*/ 423249 h 515277"/>
                  <a:gd name="connsiteX7" fmla="*/ 35459 w 363619"/>
                  <a:gd name="connsiteY7" fmla="*/ 366151 h 515277"/>
                  <a:gd name="connsiteX8" fmla="*/ 56870 w 363619"/>
                  <a:gd name="connsiteY8" fmla="*/ 76092 h 5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619" h="515277">
                    <a:moveTo>
                      <a:pt x="57084" y="76164"/>
                    </a:moveTo>
                    <a:cubicBezTo>
                      <a:pt x="57084" y="76164"/>
                      <a:pt x="116395" y="-1133"/>
                      <a:pt x="215746" y="-205"/>
                    </a:cubicBezTo>
                    <a:cubicBezTo>
                      <a:pt x="315097" y="723"/>
                      <a:pt x="394820" y="171089"/>
                      <a:pt x="350640" y="261233"/>
                    </a:cubicBezTo>
                    <a:cubicBezTo>
                      <a:pt x="317523" y="328609"/>
                      <a:pt x="272773" y="291138"/>
                      <a:pt x="275984" y="370362"/>
                    </a:cubicBezTo>
                    <a:cubicBezTo>
                      <a:pt x="277840" y="416683"/>
                      <a:pt x="314954" y="456437"/>
                      <a:pt x="314954" y="456437"/>
                    </a:cubicBezTo>
                    <a:cubicBezTo>
                      <a:pt x="311671" y="475565"/>
                      <a:pt x="294256" y="490553"/>
                      <a:pt x="270489" y="501188"/>
                    </a:cubicBezTo>
                    <a:cubicBezTo>
                      <a:pt x="191265" y="536874"/>
                      <a:pt x="97838" y="501188"/>
                      <a:pt x="58869" y="423249"/>
                    </a:cubicBezTo>
                    <a:cubicBezTo>
                      <a:pt x="49269" y="405006"/>
                      <a:pt x="41425" y="385885"/>
                      <a:pt x="35459" y="366151"/>
                    </a:cubicBezTo>
                    <a:cubicBezTo>
                      <a:pt x="9051" y="266229"/>
                      <a:pt x="-39697" y="162739"/>
                      <a:pt x="56870" y="76092"/>
                    </a:cubicBezTo>
                    <a:close/>
                  </a:path>
                </a:pathLst>
              </a:custGeom>
              <a:solidFill>
                <a:srgbClr val="FCBA9F"/>
              </a:solidFill>
              <a:ln w="7127" cap="flat">
                <a:noFill/>
                <a:prstDash val="solid"/>
                <a:miter/>
              </a:ln>
            </p:spPr>
            <p:txBody>
              <a:bodyPr rtlCol="0" anchor="ctr"/>
              <a:lstStyle/>
              <a:p>
                <a:endParaRPr lang="zh-CN" altLang="en-US"/>
              </a:p>
            </p:txBody>
          </p:sp>
          <p:sp>
            <p:nvSpPr>
              <p:cNvPr id="39" name="ïṡľiďè">
                <a:extLst>
                  <a:ext uri="{FF2B5EF4-FFF2-40B4-BE49-F238E27FC236}">
                    <a16:creationId xmlns:a16="http://schemas.microsoft.com/office/drawing/2014/main" id="{7733EE63-4442-854C-E976-BFB7222A891F}"/>
                  </a:ext>
                </a:extLst>
              </p:cNvPr>
              <p:cNvSpPr/>
              <p:nvPr/>
            </p:nvSpPr>
            <p:spPr>
              <a:xfrm>
                <a:off x="4036277" y="3596298"/>
                <a:ext cx="138009" cy="271752"/>
              </a:xfrm>
              <a:custGeom>
                <a:avLst/>
                <a:gdLst>
                  <a:gd name="connsiteX0" fmla="*/ 78923 w 138009"/>
                  <a:gd name="connsiteY0" fmla="*/ -213 h 271752"/>
                  <a:gd name="connsiteX1" fmla="*/ 103118 w 138009"/>
                  <a:gd name="connsiteY1" fmla="*/ 97638 h 271752"/>
                  <a:gd name="connsiteX2" fmla="*/ 103689 w 138009"/>
                  <a:gd name="connsiteY2" fmla="*/ 157092 h 271752"/>
                  <a:gd name="connsiteX3" fmla="*/ 125101 w 138009"/>
                  <a:gd name="connsiteY3" fmla="*/ 200986 h 271752"/>
                  <a:gd name="connsiteX4" fmla="*/ 39882 w 138009"/>
                  <a:gd name="connsiteY4" fmla="*/ 178575 h 271752"/>
                  <a:gd name="connsiteX5" fmla="*/ 89343 w 138009"/>
                  <a:gd name="connsiteY5" fmla="*/ 269290 h 271752"/>
                  <a:gd name="connsiteX6" fmla="*/ 5266 w 138009"/>
                  <a:gd name="connsiteY6" fmla="*/ 172508 h 271752"/>
                  <a:gd name="connsiteX7" fmla="*/ 78851 w 138009"/>
                  <a:gd name="connsiteY7" fmla="*/ -213 h 27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009" h="271752">
                    <a:moveTo>
                      <a:pt x="78923" y="-213"/>
                    </a:moveTo>
                    <a:cubicBezTo>
                      <a:pt x="78923" y="-213"/>
                      <a:pt x="124316" y="58883"/>
                      <a:pt x="103118" y="97638"/>
                    </a:cubicBezTo>
                    <a:cubicBezTo>
                      <a:pt x="81920" y="136394"/>
                      <a:pt x="78495" y="128686"/>
                      <a:pt x="103689" y="157092"/>
                    </a:cubicBezTo>
                    <a:cubicBezTo>
                      <a:pt x="128884" y="185498"/>
                      <a:pt x="152865" y="200700"/>
                      <a:pt x="125101" y="200986"/>
                    </a:cubicBezTo>
                    <a:cubicBezTo>
                      <a:pt x="97337" y="201271"/>
                      <a:pt x="56155" y="152810"/>
                      <a:pt x="39882" y="178575"/>
                    </a:cubicBezTo>
                    <a:cubicBezTo>
                      <a:pt x="23609" y="204340"/>
                      <a:pt x="78495" y="258869"/>
                      <a:pt x="89343" y="269290"/>
                    </a:cubicBezTo>
                    <a:cubicBezTo>
                      <a:pt x="100192" y="279710"/>
                      <a:pt x="28819" y="255015"/>
                      <a:pt x="5266" y="172508"/>
                    </a:cubicBezTo>
                    <a:cubicBezTo>
                      <a:pt x="-16146" y="90430"/>
                      <a:pt x="25179" y="17987"/>
                      <a:pt x="78851" y="-213"/>
                    </a:cubicBezTo>
                    <a:close/>
                  </a:path>
                </a:pathLst>
              </a:custGeom>
              <a:solidFill>
                <a:srgbClr val="36405A"/>
              </a:solidFill>
              <a:ln w="7127" cap="flat">
                <a:noFill/>
                <a:prstDash val="solid"/>
                <a:miter/>
              </a:ln>
            </p:spPr>
            <p:txBody>
              <a:bodyPr rtlCol="0" anchor="ctr"/>
              <a:lstStyle/>
              <a:p>
                <a:endParaRPr lang="zh-CN" altLang="en-US"/>
              </a:p>
            </p:txBody>
          </p:sp>
          <p:sp>
            <p:nvSpPr>
              <p:cNvPr id="40" name="îŝḻidé">
                <a:extLst>
                  <a:ext uri="{FF2B5EF4-FFF2-40B4-BE49-F238E27FC236}">
                    <a16:creationId xmlns:a16="http://schemas.microsoft.com/office/drawing/2014/main" id="{D6EEA818-A683-7A8A-2582-C90141DF0E17}"/>
                  </a:ext>
                </a:extLst>
              </p:cNvPr>
              <p:cNvSpPr/>
              <p:nvPr/>
            </p:nvSpPr>
            <p:spPr>
              <a:xfrm>
                <a:off x="4011183" y="3755737"/>
                <a:ext cx="137671" cy="121600"/>
              </a:xfrm>
              <a:custGeom>
                <a:avLst/>
                <a:gdLst>
                  <a:gd name="connsiteX0" fmla="*/ 106300 w 137671"/>
                  <a:gd name="connsiteY0" fmla="*/ 23988 h 121600"/>
                  <a:gd name="connsiteX1" fmla="*/ 8234 w 137671"/>
                  <a:gd name="connsiteY1" fmla="*/ 16851 h 121600"/>
                  <a:gd name="connsiteX2" fmla="*/ 89242 w 137671"/>
                  <a:gd name="connsiteY2" fmla="*/ 120484 h 121600"/>
                  <a:gd name="connsiteX3" fmla="*/ 106300 w 137671"/>
                  <a:gd name="connsiteY3" fmla="*/ 24345 h 121600"/>
                </a:gdLst>
                <a:ahLst/>
                <a:cxnLst>
                  <a:cxn ang="0">
                    <a:pos x="connsiteX0" y="connsiteY0"/>
                  </a:cxn>
                  <a:cxn ang="0">
                    <a:pos x="connsiteX1" y="connsiteY1"/>
                  </a:cxn>
                  <a:cxn ang="0">
                    <a:pos x="connsiteX2" y="connsiteY2"/>
                  </a:cxn>
                  <a:cxn ang="0">
                    <a:pos x="connsiteX3" y="connsiteY3"/>
                  </a:cxn>
                </a:cxnLst>
                <a:rect l="l" t="t" r="r" b="b"/>
                <a:pathLst>
                  <a:path w="137671" h="121600">
                    <a:moveTo>
                      <a:pt x="106300" y="23988"/>
                    </a:moveTo>
                    <a:cubicBezTo>
                      <a:pt x="102018" y="21348"/>
                      <a:pt x="35927" y="-24188"/>
                      <a:pt x="8234" y="16851"/>
                    </a:cubicBezTo>
                    <a:cubicBezTo>
                      <a:pt x="-16960" y="53894"/>
                      <a:pt x="13088" y="130548"/>
                      <a:pt x="89242" y="120484"/>
                    </a:cubicBezTo>
                    <a:cubicBezTo>
                      <a:pt x="166039" y="111634"/>
                      <a:pt x="134064" y="37692"/>
                      <a:pt x="106300" y="24345"/>
                    </a:cubicBezTo>
                    <a:close/>
                  </a:path>
                </a:pathLst>
              </a:custGeom>
              <a:solidFill>
                <a:srgbClr val="FCBA9F"/>
              </a:solidFill>
              <a:ln w="7127" cap="flat">
                <a:noFill/>
                <a:prstDash val="solid"/>
                <a:miter/>
              </a:ln>
            </p:spPr>
            <p:txBody>
              <a:bodyPr rtlCol="0" anchor="ctr"/>
              <a:lstStyle/>
              <a:p>
                <a:endParaRPr lang="zh-CN" altLang="en-US"/>
              </a:p>
            </p:txBody>
          </p:sp>
          <p:sp>
            <p:nvSpPr>
              <p:cNvPr id="41" name="îṡḻiḓe">
                <a:extLst>
                  <a:ext uri="{FF2B5EF4-FFF2-40B4-BE49-F238E27FC236}">
                    <a16:creationId xmlns:a16="http://schemas.microsoft.com/office/drawing/2014/main" id="{43E909E6-7FE7-C347-B0A7-FFE90E8C05C3}"/>
                  </a:ext>
                </a:extLst>
              </p:cNvPr>
              <p:cNvSpPr/>
              <p:nvPr/>
            </p:nvSpPr>
            <p:spPr>
              <a:xfrm>
                <a:off x="4099074" y="4651065"/>
                <a:ext cx="229326" cy="230941"/>
              </a:xfrm>
              <a:custGeom>
                <a:avLst/>
                <a:gdLst>
                  <a:gd name="connsiteX0" fmla="*/ 174644 w 229326"/>
                  <a:gd name="connsiteY0" fmla="*/ 17178 h 230941"/>
                  <a:gd name="connsiteX1" fmla="*/ 87569 w 229326"/>
                  <a:gd name="connsiteY1" fmla="*/ 2904 h 230941"/>
                  <a:gd name="connsiteX2" fmla="*/ 16910 w 229326"/>
                  <a:gd name="connsiteY2" fmla="*/ 54863 h 230941"/>
                  <a:gd name="connsiteX3" fmla="*/ 53139 w 229326"/>
                  <a:gd name="connsiteY3" fmla="*/ 212247 h 230941"/>
                  <a:gd name="connsiteX4" fmla="*/ 54524 w 229326"/>
                  <a:gd name="connsiteY4" fmla="*/ 213096 h 230941"/>
                  <a:gd name="connsiteX5" fmla="*/ 87569 w 229326"/>
                  <a:gd name="connsiteY5" fmla="*/ 227371 h 230941"/>
                  <a:gd name="connsiteX6" fmla="*/ 211972 w 229326"/>
                  <a:gd name="connsiteY6" fmla="*/ 175411 h 230941"/>
                  <a:gd name="connsiteX7" fmla="*/ 174430 w 229326"/>
                  <a:gd name="connsiteY7" fmla="*/ 17178 h 23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26" h="230941">
                    <a:moveTo>
                      <a:pt x="174644" y="17178"/>
                    </a:moveTo>
                    <a:cubicBezTo>
                      <a:pt x="148707" y="948"/>
                      <a:pt x="117331" y="-4198"/>
                      <a:pt x="87569" y="2904"/>
                    </a:cubicBezTo>
                    <a:cubicBezTo>
                      <a:pt x="57878" y="9777"/>
                      <a:pt x="32327" y="28570"/>
                      <a:pt x="16910" y="54863"/>
                    </a:cubicBezTo>
                    <a:cubicBezTo>
                      <a:pt x="-16542" y="108328"/>
                      <a:pt x="-326" y="178787"/>
                      <a:pt x="53139" y="212247"/>
                    </a:cubicBezTo>
                    <a:cubicBezTo>
                      <a:pt x="53603" y="212533"/>
                      <a:pt x="54060" y="212818"/>
                      <a:pt x="54524" y="213096"/>
                    </a:cubicBezTo>
                    <a:cubicBezTo>
                      <a:pt x="64623" y="219741"/>
                      <a:pt x="75807" y="224573"/>
                      <a:pt x="87569" y="227371"/>
                    </a:cubicBezTo>
                    <a:cubicBezTo>
                      <a:pt x="135960" y="239426"/>
                      <a:pt x="186527" y="218306"/>
                      <a:pt x="211972" y="175411"/>
                    </a:cubicBezTo>
                    <a:cubicBezTo>
                      <a:pt x="244889" y="121282"/>
                      <a:pt x="228152" y="50745"/>
                      <a:pt x="174430" y="17178"/>
                    </a:cubicBezTo>
                    <a:close/>
                  </a:path>
                </a:pathLst>
              </a:custGeom>
              <a:solidFill>
                <a:srgbClr val="FC6168"/>
              </a:solidFill>
              <a:ln w="7127" cap="flat">
                <a:noFill/>
                <a:prstDash val="solid"/>
                <a:miter/>
              </a:ln>
            </p:spPr>
            <p:txBody>
              <a:bodyPr rtlCol="0" anchor="ctr"/>
              <a:lstStyle/>
              <a:p>
                <a:endParaRPr lang="zh-CN" altLang="en-US"/>
              </a:p>
            </p:txBody>
          </p:sp>
          <p:sp>
            <p:nvSpPr>
              <p:cNvPr id="42" name="iŝḻîḑe">
                <a:extLst>
                  <a:ext uri="{FF2B5EF4-FFF2-40B4-BE49-F238E27FC236}">
                    <a16:creationId xmlns:a16="http://schemas.microsoft.com/office/drawing/2014/main" id="{2FE85B0D-B875-B9D0-6486-AE43F2129594}"/>
                  </a:ext>
                </a:extLst>
              </p:cNvPr>
              <p:cNvSpPr/>
              <p:nvPr/>
            </p:nvSpPr>
            <p:spPr>
              <a:xfrm>
                <a:off x="4241474" y="3799783"/>
                <a:ext cx="845898" cy="851091"/>
              </a:xfrm>
              <a:custGeom>
                <a:avLst/>
                <a:gdLst>
                  <a:gd name="connsiteX0" fmla="*/ 833759 w 845898"/>
                  <a:gd name="connsiteY0" fmla="*/ 298264 h 851091"/>
                  <a:gd name="connsiteX1" fmla="*/ 647405 w 845898"/>
                  <a:gd name="connsiteY1" fmla="*/ 69872 h 851091"/>
                  <a:gd name="connsiteX2" fmla="*/ 357204 w 845898"/>
                  <a:gd name="connsiteY2" fmla="*/ 5994 h 851091"/>
                  <a:gd name="connsiteX3" fmla="*/ 153578 w 845898"/>
                  <a:gd name="connsiteY3" fmla="*/ 137105 h 851091"/>
                  <a:gd name="connsiteX4" fmla="*/ 144085 w 845898"/>
                  <a:gd name="connsiteY4" fmla="*/ 179001 h 851091"/>
                  <a:gd name="connsiteX5" fmla="*/ 169351 w 845898"/>
                  <a:gd name="connsiteY5" fmla="*/ 214687 h 851091"/>
                  <a:gd name="connsiteX6" fmla="*/ 227306 w 845898"/>
                  <a:gd name="connsiteY6" fmla="*/ 250945 h 851091"/>
                  <a:gd name="connsiteX7" fmla="*/ 297608 w 845898"/>
                  <a:gd name="connsiteY7" fmla="*/ 237955 h 851091"/>
                  <a:gd name="connsiteX8" fmla="*/ 402668 w 845898"/>
                  <a:gd name="connsiteY8" fmla="*/ 169365 h 851091"/>
                  <a:gd name="connsiteX9" fmla="*/ 561972 w 845898"/>
                  <a:gd name="connsiteY9" fmla="*/ 206979 h 851091"/>
                  <a:gd name="connsiteX10" fmla="*/ 665677 w 845898"/>
                  <a:gd name="connsiteY10" fmla="*/ 333094 h 851091"/>
                  <a:gd name="connsiteX11" fmla="*/ 633773 w 845898"/>
                  <a:gd name="connsiteY11" fmla="*/ 490114 h 851091"/>
                  <a:gd name="connsiteX12" fmla="*/ 475825 w 845898"/>
                  <a:gd name="connsiteY12" fmla="*/ 602383 h 851091"/>
                  <a:gd name="connsiteX13" fmla="*/ 241438 w 845898"/>
                  <a:gd name="connsiteY13" fmla="*/ 510884 h 851091"/>
                  <a:gd name="connsiteX14" fmla="*/ 216386 w 845898"/>
                  <a:gd name="connsiteY14" fmla="*/ 495467 h 851091"/>
                  <a:gd name="connsiteX15" fmla="*/ 143343 w 845898"/>
                  <a:gd name="connsiteY15" fmla="*/ 512468 h 851091"/>
                  <a:gd name="connsiteX16" fmla="*/ 142872 w 845898"/>
                  <a:gd name="connsiteY16" fmla="*/ 513239 h 851091"/>
                  <a:gd name="connsiteX17" fmla="*/ 7264 w 845898"/>
                  <a:gd name="connsiteY17" fmla="*/ 732710 h 851091"/>
                  <a:gd name="connsiteX18" fmla="*/ 25179 w 845898"/>
                  <a:gd name="connsiteY18" fmla="*/ 806937 h 851091"/>
                  <a:gd name="connsiteX19" fmla="*/ 83847 w 845898"/>
                  <a:gd name="connsiteY19" fmla="*/ 843123 h 851091"/>
                  <a:gd name="connsiteX20" fmla="*/ 98835 w 845898"/>
                  <a:gd name="connsiteY20" fmla="*/ 849332 h 851091"/>
                  <a:gd name="connsiteX21" fmla="*/ 158075 w 845898"/>
                  <a:gd name="connsiteY21" fmla="*/ 825209 h 851091"/>
                  <a:gd name="connsiteX22" fmla="*/ 245649 w 845898"/>
                  <a:gd name="connsiteY22" fmla="*/ 682535 h 851091"/>
                  <a:gd name="connsiteX23" fmla="*/ 250859 w 845898"/>
                  <a:gd name="connsiteY23" fmla="*/ 680893 h 851091"/>
                  <a:gd name="connsiteX24" fmla="*/ 547269 w 845898"/>
                  <a:gd name="connsiteY24" fmla="*/ 762972 h 851091"/>
                  <a:gd name="connsiteX25" fmla="*/ 778659 w 845898"/>
                  <a:gd name="connsiteY25" fmla="*/ 591677 h 851091"/>
                  <a:gd name="connsiteX26" fmla="*/ 833759 w 845898"/>
                  <a:gd name="connsiteY26" fmla="*/ 298478 h 85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5898" h="851091">
                    <a:moveTo>
                      <a:pt x="833759" y="298264"/>
                    </a:moveTo>
                    <a:cubicBezTo>
                      <a:pt x="808493" y="206765"/>
                      <a:pt x="745115" y="129968"/>
                      <a:pt x="647405" y="69872"/>
                    </a:cubicBezTo>
                    <a:cubicBezTo>
                      <a:pt x="549696" y="9776"/>
                      <a:pt x="451487" y="-12207"/>
                      <a:pt x="357204" y="5994"/>
                    </a:cubicBezTo>
                    <a:cubicBezTo>
                      <a:pt x="274840" y="21196"/>
                      <a:pt x="206893" y="65661"/>
                      <a:pt x="153578" y="137105"/>
                    </a:cubicBezTo>
                    <a:cubicBezTo>
                      <a:pt x="144728" y="149146"/>
                      <a:pt x="141287" y="164326"/>
                      <a:pt x="144085" y="179001"/>
                    </a:cubicBezTo>
                    <a:cubicBezTo>
                      <a:pt x="147240" y="193868"/>
                      <a:pt x="156383" y="206772"/>
                      <a:pt x="169351" y="214687"/>
                    </a:cubicBezTo>
                    <a:lnTo>
                      <a:pt x="227306" y="250945"/>
                    </a:lnTo>
                    <a:cubicBezTo>
                      <a:pt x="250666" y="264955"/>
                      <a:pt x="280799" y="259388"/>
                      <a:pt x="297608" y="237955"/>
                    </a:cubicBezTo>
                    <a:cubicBezTo>
                      <a:pt x="327941" y="199841"/>
                      <a:pt x="361843" y="176931"/>
                      <a:pt x="402668" y="169365"/>
                    </a:cubicBezTo>
                    <a:cubicBezTo>
                      <a:pt x="452058" y="159516"/>
                      <a:pt x="505730" y="172435"/>
                      <a:pt x="561972" y="206979"/>
                    </a:cubicBezTo>
                    <a:cubicBezTo>
                      <a:pt x="618214" y="241523"/>
                      <a:pt x="653044" y="283561"/>
                      <a:pt x="665677" y="333094"/>
                    </a:cubicBezTo>
                    <a:cubicBezTo>
                      <a:pt x="678309" y="382627"/>
                      <a:pt x="667247" y="435228"/>
                      <a:pt x="633773" y="490114"/>
                    </a:cubicBezTo>
                    <a:cubicBezTo>
                      <a:pt x="586810" y="565912"/>
                      <a:pt x="534158" y="603333"/>
                      <a:pt x="475825" y="602383"/>
                    </a:cubicBezTo>
                    <a:cubicBezTo>
                      <a:pt x="414588" y="600599"/>
                      <a:pt x="336220" y="570123"/>
                      <a:pt x="241438" y="510884"/>
                    </a:cubicBezTo>
                    <a:lnTo>
                      <a:pt x="216386" y="495467"/>
                    </a:lnTo>
                    <a:cubicBezTo>
                      <a:pt x="191520" y="479993"/>
                      <a:pt x="158817" y="487602"/>
                      <a:pt x="143343" y="512468"/>
                    </a:cubicBezTo>
                    <a:cubicBezTo>
                      <a:pt x="143186" y="512725"/>
                      <a:pt x="143029" y="512982"/>
                      <a:pt x="142872" y="513239"/>
                    </a:cubicBezTo>
                    <a:lnTo>
                      <a:pt x="7264" y="732710"/>
                    </a:lnTo>
                    <a:cubicBezTo>
                      <a:pt x="-8017" y="758197"/>
                      <a:pt x="-45" y="791228"/>
                      <a:pt x="25179" y="806937"/>
                    </a:cubicBezTo>
                    <a:lnTo>
                      <a:pt x="83847" y="843123"/>
                    </a:lnTo>
                    <a:cubicBezTo>
                      <a:pt x="88622" y="845700"/>
                      <a:pt x="93639" y="847776"/>
                      <a:pt x="98835" y="849332"/>
                    </a:cubicBezTo>
                    <a:cubicBezTo>
                      <a:pt x="121717" y="854885"/>
                      <a:pt x="145584" y="845164"/>
                      <a:pt x="158075" y="825209"/>
                    </a:cubicBezTo>
                    <a:lnTo>
                      <a:pt x="245649" y="682535"/>
                    </a:lnTo>
                    <a:cubicBezTo>
                      <a:pt x="246719" y="680965"/>
                      <a:pt x="249289" y="679751"/>
                      <a:pt x="250859" y="680893"/>
                    </a:cubicBezTo>
                    <a:cubicBezTo>
                      <a:pt x="363342" y="745842"/>
                      <a:pt x="462550" y="773107"/>
                      <a:pt x="547269" y="762972"/>
                    </a:cubicBezTo>
                    <a:cubicBezTo>
                      <a:pt x="637270" y="751838"/>
                      <a:pt x="715209" y="693812"/>
                      <a:pt x="778659" y="591677"/>
                    </a:cubicBezTo>
                    <a:cubicBezTo>
                      <a:pt x="842110" y="489543"/>
                      <a:pt x="859953" y="391191"/>
                      <a:pt x="833759" y="298478"/>
                    </a:cubicBezTo>
                    <a:close/>
                  </a:path>
                </a:pathLst>
              </a:custGeom>
              <a:solidFill>
                <a:srgbClr val="FC6168"/>
              </a:solidFill>
              <a:ln w="7127" cap="flat">
                <a:noFill/>
                <a:prstDash val="solid"/>
                <a:miter/>
              </a:ln>
            </p:spPr>
            <p:txBody>
              <a:bodyPr rtlCol="0" anchor="ctr"/>
              <a:lstStyle/>
              <a:p>
                <a:endParaRPr lang="zh-CN" altLang="en-US"/>
              </a:p>
            </p:txBody>
          </p:sp>
          <p:sp>
            <p:nvSpPr>
              <p:cNvPr id="43" name="íşlïḑê">
                <a:extLst>
                  <a:ext uri="{FF2B5EF4-FFF2-40B4-BE49-F238E27FC236}">
                    <a16:creationId xmlns:a16="http://schemas.microsoft.com/office/drawing/2014/main" id="{67BDA5FD-FFC4-11E2-92F3-8FAA720FD0CB}"/>
                  </a:ext>
                </a:extLst>
              </p:cNvPr>
              <p:cNvSpPr/>
              <p:nvPr/>
            </p:nvSpPr>
            <p:spPr>
              <a:xfrm>
                <a:off x="3576089" y="4165789"/>
                <a:ext cx="1008406" cy="701196"/>
              </a:xfrm>
              <a:custGeom>
                <a:avLst/>
                <a:gdLst>
                  <a:gd name="connsiteX0" fmla="*/ 344192 w 1008406"/>
                  <a:gd name="connsiteY0" fmla="*/ 425016 h 701196"/>
                  <a:gd name="connsiteX1" fmla="*/ 731888 w 1008406"/>
                  <a:gd name="connsiteY1" fmla="*/ 327307 h 701196"/>
                  <a:gd name="connsiteX2" fmla="*/ 1000535 w 1008406"/>
                  <a:gd name="connsiteY2" fmla="*/ 381906 h 701196"/>
                  <a:gd name="connsiteX3" fmla="*/ 869066 w 1008406"/>
                  <a:gd name="connsiteY3" fmla="*/ 394468 h 701196"/>
                  <a:gd name="connsiteX4" fmla="*/ 1007814 w 1008406"/>
                  <a:gd name="connsiteY4" fmla="*/ 431939 h 701196"/>
                  <a:gd name="connsiteX5" fmla="*/ 886481 w 1008406"/>
                  <a:gd name="connsiteY5" fmla="*/ 445072 h 701196"/>
                  <a:gd name="connsiteX6" fmla="*/ 985189 w 1008406"/>
                  <a:gd name="connsiteY6" fmla="*/ 480330 h 701196"/>
                  <a:gd name="connsiteX7" fmla="*/ 794054 w 1008406"/>
                  <a:gd name="connsiteY7" fmla="*/ 479687 h 701196"/>
                  <a:gd name="connsiteX8" fmla="*/ 99669 w 1008406"/>
                  <a:gd name="connsiteY8" fmla="*/ 700942 h 701196"/>
                  <a:gd name="connsiteX9" fmla="*/ 99027 w 1008406"/>
                  <a:gd name="connsiteY9" fmla="*/ 94774 h 701196"/>
                  <a:gd name="connsiteX10" fmla="*/ 435335 w 1008406"/>
                  <a:gd name="connsiteY10" fmla="*/ 52593 h 701196"/>
                  <a:gd name="connsiteX11" fmla="*/ 344192 w 1008406"/>
                  <a:gd name="connsiteY11" fmla="*/ 425016 h 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406" h="701196">
                    <a:moveTo>
                      <a:pt x="344192" y="425016"/>
                    </a:moveTo>
                    <a:cubicBezTo>
                      <a:pt x="435120" y="402962"/>
                      <a:pt x="590927" y="329376"/>
                      <a:pt x="731888" y="327307"/>
                    </a:cubicBezTo>
                    <a:cubicBezTo>
                      <a:pt x="884054" y="324951"/>
                      <a:pt x="1008100" y="362993"/>
                      <a:pt x="1000535" y="381906"/>
                    </a:cubicBezTo>
                    <a:cubicBezTo>
                      <a:pt x="994539" y="402533"/>
                      <a:pt x="869066" y="394468"/>
                      <a:pt x="869066" y="394468"/>
                    </a:cubicBezTo>
                    <a:cubicBezTo>
                      <a:pt x="869066" y="394468"/>
                      <a:pt x="1012168" y="412811"/>
                      <a:pt x="1007814" y="431939"/>
                    </a:cubicBezTo>
                    <a:cubicBezTo>
                      <a:pt x="1004460" y="446927"/>
                      <a:pt x="881414" y="441003"/>
                      <a:pt x="886481" y="445072"/>
                    </a:cubicBezTo>
                    <a:cubicBezTo>
                      <a:pt x="898186" y="455635"/>
                      <a:pt x="985689" y="470409"/>
                      <a:pt x="985189" y="480330"/>
                    </a:cubicBezTo>
                    <a:cubicBezTo>
                      <a:pt x="984048" y="500171"/>
                      <a:pt x="884839" y="484755"/>
                      <a:pt x="794054" y="479687"/>
                    </a:cubicBezTo>
                    <a:cubicBezTo>
                      <a:pt x="653592" y="471908"/>
                      <a:pt x="309719" y="704511"/>
                      <a:pt x="99669" y="700942"/>
                    </a:cubicBezTo>
                    <a:cubicBezTo>
                      <a:pt x="-110381" y="697374"/>
                      <a:pt x="70692" y="194768"/>
                      <a:pt x="99027" y="94774"/>
                    </a:cubicBezTo>
                    <a:cubicBezTo>
                      <a:pt x="127362" y="-5219"/>
                      <a:pt x="413067" y="-37336"/>
                      <a:pt x="435335" y="52593"/>
                    </a:cubicBezTo>
                    <a:cubicBezTo>
                      <a:pt x="471663" y="198336"/>
                      <a:pt x="344192" y="425016"/>
                      <a:pt x="344192" y="425016"/>
                    </a:cubicBezTo>
                    <a:close/>
                  </a:path>
                </a:pathLst>
              </a:custGeom>
              <a:solidFill>
                <a:srgbClr val="FCBA9F"/>
              </a:solidFill>
              <a:ln w="7127" cap="flat">
                <a:noFill/>
                <a:prstDash val="solid"/>
                <a:miter/>
              </a:ln>
            </p:spPr>
            <p:txBody>
              <a:bodyPr rtlCol="0" anchor="ctr"/>
              <a:lstStyle/>
              <a:p>
                <a:endParaRPr lang="zh-CN" altLang="en-US"/>
              </a:p>
            </p:txBody>
          </p:sp>
          <p:sp>
            <p:nvSpPr>
              <p:cNvPr id="44" name="íṥļídé">
                <a:extLst>
                  <a:ext uri="{FF2B5EF4-FFF2-40B4-BE49-F238E27FC236}">
                    <a16:creationId xmlns:a16="http://schemas.microsoft.com/office/drawing/2014/main" id="{CFA3C32D-A440-5791-5CDA-D7C3737A15FB}"/>
                  </a:ext>
                </a:extLst>
              </p:cNvPr>
              <p:cNvSpPr/>
              <p:nvPr/>
            </p:nvSpPr>
            <p:spPr>
              <a:xfrm>
                <a:off x="3724573" y="4570819"/>
                <a:ext cx="258297" cy="117693"/>
              </a:xfrm>
              <a:custGeom>
                <a:avLst/>
                <a:gdLst>
                  <a:gd name="connsiteX0" fmla="*/ 10996 w 258297"/>
                  <a:gd name="connsiteY0" fmla="*/ 117480 h 117693"/>
                  <a:gd name="connsiteX1" fmla="*/ 257803 w 258297"/>
                  <a:gd name="connsiteY1" fmla="*/ 10849 h 117693"/>
                  <a:gd name="connsiteX2" fmla="*/ 256446 w 258297"/>
                  <a:gd name="connsiteY2" fmla="*/ -213 h 117693"/>
                  <a:gd name="connsiteX3" fmla="*/ -495 w 258297"/>
                  <a:gd name="connsiteY3" fmla="*/ 110914 h 117693"/>
                  <a:gd name="connsiteX4" fmla="*/ 10782 w 258297"/>
                  <a:gd name="connsiteY4" fmla="*/ 117480 h 11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97" h="117693">
                    <a:moveTo>
                      <a:pt x="10996" y="117480"/>
                    </a:moveTo>
                    <a:cubicBezTo>
                      <a:pt x="62384" y="29264"/>
                      <a:pt x="256161" y="12348"/>
                      <a:pt x="257803" y="10849"/>
                    </a:cubicBezTo>
                    <a:lnTo>
                      <a:pt x="256446" y="-213"/>
                    </a:lnTo>
                    <a:cubicBezTo>
                      <a:pt x="248238" y="1143"/>
                      <a:pt x="56103" y="18129"/>
                      <a:pt x="-495" y="110914"/>
                    </a:cubicBezTo>
                    <a:lnTo>
                      <a:pt x="10782" y="117480"/>
                    </a:lnTo>
                    <a:close/>
                  </a:path>
                </a:pathLst>
              </a:custGeom>
              <a:solidFill>
                <a:srgbClr val="251F33"/>
              </a:solidFill>
              <a:ln w="7127" cap="flat">
                <a:noFill/>
                <a:prstDash val="solid"/>
                <a:miter/>
              </a:ln>
            </p:spPr>
            <p:txBody>
              <a:bodyPr rtlCol="0" anchor="ctr"/>
              <a:lstStyle/>
              <a:p>
                <a:endParaRPr lang="zh-CN" altLang="en-US"/>
              </a:p>
            </p:txBody>
          </p:sp>
          <p:sp>
            <p:nvSpPr>
              <p:cNvPr id="45" name="îś1îḋê">
                <a:extLst>
                  <a:ext uri="{FF2B5EF4-FFF2-40B4-BE49-F238E27FC236}">
                    <a16:creationId xmlns:a16="http://schemas.microsoft.com/office/drawing/2014/main" id="{AC36023E-8418-9B19-14EB-7BF9AE20484B}"/>
                  </a:ext>
                </a:extLst>
              </p:cNvPr>
              <p:cNvSpPr/>
              <p:nvPr/>
            </p:nvSpPr>
            <p:spPr>
              <a:xfrm>
                <a:off x="3558739" y="4001979"/>
                <a:ext cx="561609" cy="568982"/>
              </a:xfrm>
              <a:custGeom>
                <a:avLst/>
                <a:gdLst>
                  <a:gd name="connsiteX0" fmla="*/ 396 w 561609"/>
                  <a:gd name="connsiteY0" fmla="*/ 568770 h 568982"/>
                  <a:gd name="connsiteX1" fmla="*/ 561100 w 561609"/>
                  <a:gd name="connsiteY1" fmla="*/ -213 h 568982"/>
                  <a:gd name="connsiteX2" fmla="*/ 424992 w 561609"/>
                  <a:gd name="connsiteY2" fmla="*/ 532726 h 568982"/>
                </a:gdLst>
                <a:ahLst/>
                <a:cxnLst>
                  <a:cxn ang="0">
                    <a:pos x="connsiteX0" y="connsiteY0"/>
                  </a:cxn>
                  <a:cxn ang="0">
                    <a:pos x="connsiteX1" y="connsiteY1"/>
                  </a:cxn>
                  <a:cxn ang="0">
                    <a:pos x="connsiteX2" y="connsiteY2"/>
                  </a:cxn>
                </a:cxnLst>
                <a:rect l="l" t="t" r="r" b="b"/>
                <a:pathLst>
                  <a:path w="561609" h="568982">
                    <a:moveTo>
                      <a:pt x="396" y="568770"/>
                    </a:moveTo>
                    <a:cubicBezTo>
                      <a:pt x="-12023" y="498610"/>
                      <a:pt x="101888" y="8280"/>
                      <a:pt x="561100" y="-213"/>
                    </a:cubicBezTo>
                    <a:cubicBezTo>
                      <a:pt x="562741" y="-213"/>
                      <a:pt x="424992" y="532726"/>
                      <a:pt x="424992" y="532726"/>
                    </a:cubicBezTo>
                    <a:close/>
                  </a:path>
                </a:pathLst>
              </a:custGeom>
              <a:solidFill>
                <a:srgbClr val="1E2045"/>
              </a:solidFill>
              <a:ln w="7127" cap="flat">
                <a:noFill/>
                <a:prstDash val="solid"/>
                <a:miter/>
              </a:ln>
            </p:spPr>
            <p:txBody>
              <a:bodyPr rtlCol="0" anchor="ctr"/>
              <a:lstStyle/>
              <a:p>
                <a:endParaRPr lang="zh-CN" altLang="en-US"/>
              </a:p>
            </p:txBody>
          </p:sp>
          <p:sp>
            <p:nvSpPr>
              <p:cNvPr id="46" name="îs1ídê">
                <a:extLst>
                  <a:ext uri="{FF2B5EF4-FFF2-40B4-BE49-F238E27FC236}">
                    <a16:creationId xmlns:a16="http://schemas.microsoft.com/office/drawing/2014/main" id="{1949D502-D215-F081-F2FA-103C1B07D91B}"/>
                  </a:ext>
                </a:extLst>
              </p:cNvPr>
              <p:cNvSpPr/>
              <p:nvPr/>
            </p:nvSpPr>
            <p:spPr>
              <a:xfrm>
                <a:off x="8143038" y="5011756"/>
                <a:ext cx="387079" cy="317001"/>
              </a:xfrm>
              <a:custGeom>
                <a:avLst/>
                <a:gdLst>
                  <a:gd name="connsiteX0" fmla="*/ -495 w 387079"/>
                  <a:gd name="connsiteY0" fmla="*/ 36119 h 317001"/>
                  <a:gd name="connsiteX1" fmla="*/ 320682 w 387079"/>
                  <a:gd name="connsiteY1" fmla="*/ 26555 h 317001"/>
                  <a:gd name="connsiteX2" fmla="*/ 350373 w 387079"/>
                  <a:gd name="connsiteY2" fmla="*/ 315900 h 317001"/>
                  <a:gd name="connsiteX3" fmla="*/ 223972 w 387079"/>
                  <a:gd name="connsiteY3" fmla="*/ 200633 h 317001"/>
                  <a:gd name="connsiteX4" fmla="*/ 34335 w 387079"/>
                  <a:gd name="connsiteY4" fmla="*/ 180935 h 317001"/>
                  <a:gd name="connsiteX5" fmla="*/ -495 w 387079"/>
                  <a:gd name="connsiteY5" fmla="*/ 36119 h 31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079" h="317001">
                    <a:moveTo>
                      <a:pt x="-495" y="36119"/>
                    </a:moveTo>
                    <a:cubicBezTo>
                      <a:pt x="-495" y="36119"/>
                      <a:pt x="253092" y="-38822"/>
                      <a:pt x="320682" y="26555"/>
                    </a:cubicBezTo>
                    <a:cubicBezTo>
                      <a:pt x="365148" y="69736"/>
                      <a:pt x="426884" y="301982"/>
                      <a:pt x="350373" y="315900"/>
                    </a:cubicBezTo>
                    <a:cubicBezTo>
                      <a:pt x="279785" y="328676"/>
                      <a:pt x="276645" y="199420"/>
                      <a:pt x="223972" y="200633"/>
                    </a:cubicBezTo>
                    <a:cubicBezTo>
                      <a:pt x="171299" y="201847"/>
                      <a:pt x="42187" y="218833"/>
                      <a:pt x="34335" y="180935"/>
                    </a:cubicBezTo>
                    <a:cubicBezTo>
                      <a:pt x="26484" y="143035"/>
                      <a:pt x="-495" y="36119"/>
                      <a:pt x="-495" y="36119"/>
                    </a:cubicBezTo>
                    <a:close/>
                  </a:path>
                </a:pathLst>
              </a:custGeom>
              <a:solidFill>
                <a:srgbClr val="1E2045"/>
              </a:solidFill>
              <a:ln w="7127" cap="flat">
                <a:noFill/>
                <a:prstDash val="solid"/>
                <a:miter/>
              </a:ln>
            </p:spPr>
            <p:txBody>
              <a:bodyPr rtlCol="0" anchor="ctr"/>
              <a:lstStyle/>
              <a:p>
                <a:endParaRPr lang="zh-CN" altLang="en-US"/>
              </a:p>
            </p:txBody>
          </p:sp>
          <p:sp>
            <p:nvSpPr>
              <p:cNvPr id="47" name="í$ļíḋè">
                <a:extLst>
                  <a:ext uri="{FF2B5EF4-FFF2-40B4-BE49-F238E27FC236}">
                    <a16:creationId xmlns:a16="http://schemas.microsoft.com/office/drawing/2014/main" id="{FCCA8691-941C-8941-D131-21E07E439CF6}"/>
                  </a:ext>
                </a:extLst>
              </p:cNvPr>
              <p:cNvSpPr/>
              <p:nvPr/>
            </p:nvSpPr>
            <p:spPr>
              <a:xfrm>
                <a:off x="8431812" y="5195612"/>
                <a:ext cx="281788" cy="317011"/>
              </a:xfrm>
              <a:custGeom>
                <a:avLst/>
                <a:gdLst>
                  <a:gd name="connsiteX0" fmla="*/ -495 w 281788"/>
                  <a:gd name="connsiteY0" fmla="*/ 36119 h 317011"/>
                  <a:gd name="connsiteX1" fmla="*/ 215407 w 281788"/>
                  <a:gd name="connsiteY1" fmla="*/ 26555 h 317011"/>
                  <a:gd name="connsiteX2" fmla="*/ 245098 w 281788"/>
                  <a:gd name="connsiteY2" fmla="*/ 315900 h 317011"/>
                  <a:gd name="connsiteX3" fmla="*/ 118625 w 281788"/>
                  <a:gd name="connsiteY3" fmla="*/ 200633 h 317011"/>
                  <a:gd name="connsiteX4" fmla="*/ 34049 w 281788"/>
                  <a:gd name="connsiteY4" fmla="*/ 180934 h 317011"/>
                  <a:gd name="connsiteX5" fmla="*/ -495 w 281788"/>
                  <a:gd name="connsiteY5" fmla="*/ 36119 h 31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88" h="317011">
                    <a:moveTo>
                      <a:pt x="-495" y="36119"/>
                    </a:moveTo>
                    <a:cubicBezTo>
                      <a:pt x="-495" y="36119"/>
                      <a:pt x="148102" y="-38822"/>
                      <a:pt x="215407" y="26555"/>
                    </a:cubicBezTo>
                    <a:cubicBezTo>
                      <a:pt x="259801" y="69736"/>
                      <a:pt x="321610" y="301982"/>
                      <a:pt x="245098" y="315900"/>
                    </a:cubicBezTo>
                    <a:cubicBezTo>
                      <a:pt x="174439" y="328747"/>
                      <a:pt x="171299" y="199420"/>
                      <a:pt x="118625" y="200633"/>
                    </a:cubicBezTo>
                    <a:cubicBezTo>
                      <a:pt x="65952" y="201846"/>
                      <a:pt x="41900" y="218833"/>
                      <a:pt x="34049" y="180934"/>
                    </a:cubicBezTo>
                    <a:cubicBezTo>
                      <a:pt x="26198" y="143035"/>
                      <a:pt x="-495" y="36119"/>
                      <a:pt x="-495" y="36119"/>
                    </a:cubicBezTo>
                    <a:close/>
                  </a:path>
                </a:pathLst>
              </a:custGeom>
              <a:solidFill>
                <a:srgbClr val="1E2045"/>
              </a:solidFill>
              <a:ln w="7127" cap="flat">
                <a:noFill/>
                <a:prstDash val="solid"/>
                <a:miter/>
              </a:ln>
            </p:spPr>
            <p:txBody>
              <a:bodyPr rtlCol="0" anchor="ctr"/>
              <a:lstStyle/>
              <a:p>
                <a:endParaRPr lang="zh-CN" altLang="en-US"/>
              </a:p>
            </p:txBody>
          </p:sp>
          <p:sp>
            <p:nvSpPr>
              <p:cNvPr id="49" name="îśḷíḓê">
                <a:extLst>
                  <a:ext uri="{FF2B5EF4-FFF2-40B4-BE49-F238E27FC236}">
                    <a16:creationId xmlns:a16="http://schemas.microsoft.com/office/drawing/2014/main" id="{BBA08B65-AC0B-48AA-64D8-B0BD607783A0}"/>
                  </a:ext>
                </a:extLst>
              </p:cNvPr>
              <p:cNvSpPr/>
              <p:nvPr/>
            </p:nvSpPr>
            <p:spPr>
              <a:xfrm>
                <a:off x="7051667" y="4454625"/>
                <a:ext cx="1440133" cy="1090266"/>
              </a:xfrm>
              <a:custGeom>
                <a:avLst/>
                <a:gdLst>
                  <a:gd name="connsiteX0" fmla="*/ 1407556 w 1440133"/>
                  <a:gd name="connsiteY0" fmla="*/ 790381 h 1090266"/>
                  <a:gd name="connsiteX1" fmla="*/ 1199506 w 1440133"/>
                  <a:gd name="connsiteY1" fmla="*/ 704734 h 1090266"/>
                  <a:gd name="connsiteX2" fmla="*/ 1328619 w 1440133"/>
                  <a:gd name="connsiteY2" fmla="*/ 420028 h 1090266"/>
                  <a:gd name="connsiteX3" fmla="*/ 1245398 w 1440133"/>
                  <a:gd name="connsiteY3" fmla="*/ -213 h 1090266"/>
                  <a:gd name="connsiteX4" fmla="*/ 112286 w 1440133"/>
                  <a:gd name="connsiteY4" fmla="*/ 534011 h 1090266"/>
                  <a:gd name="connsiteX5" fmla="*/ 7226 w 1440133"/>
                  <a:gd name="connsiteY5" fmla="*/ 831563 h 1090266"/>
                  <a:gd name="connsiteX6" fmla="*/ 217276 w 1440133"/>
                  <a:gd name="connsiteY6" fmla="*/ 1050392 h 1090266"/>
                  <a:gd name="connsiteX7" fmla="*/ 1381292 w 1440133"/>
                  <a:gd name="connsiteY7" fmla="*/ 1004642 h 1090266"/>
                  <a:gd name="connsiteX8" fmla="*/ 1407556 w 1440133"/>
                  <a:gd name="connsiteY8" fmla="*/ 790381 h 109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133" h="1090266">
                    <a:moveTo>
                      <a:pt x="1407556" y="790381"/>
                    </a:moveTo>
                    <a:cubicBezTo>
                      <a:pt x="1368230" y="752197"/>
                      <a:pt x="1293360" y="724576"/>
                      <a:pt x="1199506" y="704734"/>
                    </a:cubicBezTo>
                    <a:cubicBezTo>
                      <a:pt x="1307207" y="665907"/>
                      <a:pt x="1365661" y="538008"/>
                      <a:pt x="1328619" y="420028"/>
                    </a:cubicBezTo>
                    <a:lnTo>
                      <a:pt x="1245398" y="-213"/>
                    </a:lnTo>
                    <a:cubicBezTo>
                      <a:pt x="1245398" y="-213"/>
                      <a:pt x="376080" y="365286"/>
                      <a:pt x="112286" y="534011"/>
                    </a:cubicBezTo>
                    <a:cubicBezTo>
                      <a:pt x="-13258" y="614305"/>
                      <a:pt x="-7834" y="760619"/>
                      <a:pt x="7226" y="831563"/>
                    </a:cubicBezTo>
                    <a:cubicBezTo>
                      <a:pt x="24427" y="912642"/>
                      <a:pt x="131057" y="1025768"/>
                      <a:pt x="217276" y="1050392"/>
                    </a:cubicBezTo>
                    <a:cubicBezTo>
                      <a:pt x="417976" y="1107490"/>
                      <a:pt x="1048695" y="1111629"/>
                      <a:pt x="1381292" y="1004642"/>
                    </a:cubicBezTo>
                    <a:cubicBezTo>
                      <a:pt x="1443814" y="984443"/>
                      <a:pt x="1461515" y="842769"/>
                      <a:pt x="1407556" y="790381"/>
                    </a:cubicBezTo>
                    <a:close/>
                  </a:path>
                </a:pathLst>
              </a:custGeom>
              <a:solidFill>
                <a:srgbClr val="333551"/>
              </a:solidFill>
              <a:ln w="7127" cap="flat">
                <a:noFill/>
                <a:prstDash val="solid"/>
                <a:miter/>
              </a:ln>
            </p:spPr>
            <p:txBody>
              <a:bodyPr rtlCol="0" anchor="ctr"/>
              <a:lstStyle/>
              <a:p>
                <a:endParaRPr lang="zh-CN" altLang="en-US"/>
              </a:p>
            </p:txBody>
          </p:sp>
          <p:sp>
            <p:nvSpPr>
              <p:cNvPr id="50" name="iš1iďé">
                <a:extLst>
                  <a:ext uri="{FF2B5EF4-FFF2-40B4-BE49-F238E27FC236}">
                    <a16:creationId xmlns:a16="http://schemas.microsoft.com/office/drawing/2014/main" id="{BC906BED-64C2-9431-DD27-2E0E299D13C6}"/>
                  </a:ext>
                </a:extLst>
              </p:cNvPr>
              <p:cNvSpPr/>
              <p:nvPr/>
            </p:nvSpPr>
            <p:spPr>
              <a:xfrm>
                <a:off x="7050310" y="4813915"/>
                <a:ext cx="455155" cy="623582"/>
              </a:xfrm>
              <a:custGeom>
                <a:avLst/>
                <a:gdLst>
                  <a:gd name="connsiteX0" fmla="*/ 108504 w 455155"/>
                  <a:gd name="connsiteY0" fmla="*/ 623369 h 623582"/>
                  <a:gd name="connsiteX1" fmla="*/ 454661 w 455155"/>
                  <a:gd name="connsiteY1" fmla="*/ 104633 h 623582"/>
                  <a:gd name="connsiteX2" fmla="*/ 443384 w 455155"/>
                  <a:gd name="connsiteY2" fmla="*/ -213 h 623582"/>
                  <a:gd name="connsiteX3" fmla="*/ 442884 w 455155"/>
                  <a:gd name="connsiteY3" fmla="*/ -213 h 623582"/>
                  <a:gd name="connsiteX4" fmla="*/ 419189 w 455155"/>
                  <a:gd name="connsiteY4" fmla="*/ 11278 h 623582"/>
                  <a:gd name="connsiteX5" fmla="*/ 415406 w 455155"/>
                  <a:gd name="connsiteY5" fmla="*/ 13133 h 623582"/>
                  <a:gd name="connsiteX6" fmla="*/ 395493 w 455155"/>
                  <a:gd name="connsiteY6" fmla="*/ 22840 h 623582"/>
                  <a:gd name="connsiteX7" fmla="*/ 389926 w 455155"/>
                  <a:gd name="connsiteY7" fmla="*/ 25552 h 623582"/>
                  <a:gd name="connsiteX8" fmla="*/ 371726 w 455155"/>
                  <a:gd name="connsiteY8" fmla="*/ 34545 h 623582"/>
                  <a:gd name="connsiteX9" fmla="*/ 365944 w 455155"/>
                  <a:gd name="connsiteY9" fmla="*/ 37400 h 623582"/>
                  <a:gd name="connsiteX10" fmla="*/ 348458 w 455155"/>
                  <a:gd name="connsiteY10" fmla="*/ 46107 h 623582"/>
                  <a:gd name="connsiteX11" fmla="*/ 342535 w 455155"/>
                  <a:gd name="connsiteY11" fmla="*/ 49034 h 623582"/>
                  <a:gd name="connsiteX12" fmla="*/ 325548 w 455155"/>
                  <a:gd name="connsiteY12" fmla="*/ 57599 h 623582"/>
                  <a:gd name="connsiteX13" fmla="*/ 319838 w 455155"/>
                  <a:gd name="connsiteY13" fmla="*/ 60453 h 623582"/>
                  <a:gd name="connsiteX14" fmla="*/ 302066 w 455155"/>
                  <a:gd name="connsiteY14" fmla="*/ 69518 h 623582"/>
                  <a:gd name="connsiteX15" fmla="*/ 297927 w 455155"/>
                  <a:gd name="connsiteY15" fmla="*/ 71659 h 623582"/>
                  <a:gd name="connsiteX16" fmla="*/ 255103 w 455155"/>
                  <a:gd name="connsiteY16" fmla="*/ 93784 h 623582"/>
                  <a:gd name="connsiteX17" fmla="*/ 252962 w 455155"/>
                  <a:gd name="connsiteY17" fmla="*/ 94855 h 623582"/>
                  <a:gd name="connsiteX18" fmla="*/ 235404 w 455155"/>
                  <a:gd name="connsiteY18" fmla="*/ 104205 h 623582"/>
                  <a:gd name="connsiteX19" fmla="*/ 229623 w 455155"/>
                  <a:gd name="connsiteY19" fmla="*/ 107345 h 623582"/>
                  <a:gd name="connsiteX20" fmla="*/ 216347 w 455155"/>
                  <a:gd name="connsiteY20" fmla="*/ 114482 h 623582"/>
                  <a:gd name="connsiteX21" fmla="*/ 209210 w 455155"/>
                  <a:gd name="connsiteY21" fmla="*/ 118194 h 623582"/>
                  <a:gd name="connsiteX22" fmla="*/ 197648 w 455155"/>
                  <a:gd name="connsiteY22" fmla="*/ 124546 h 623582"/>
                  <a:gd name="connsiteX23" fmla="*/ 190511 w 455155"/>
                  <a:gd name="connsiteY23" fmla="*/ 128400 h 623582"/>
                  <a:gd name="connsiteX24" fmla="*/ 179805 w 455155"/>
                  <a:gd name="connsiteY24" fmla="*/ 134395 h 623582"/>
                  <a:gd name="connsiteX25" fmla="*/ 172667 w 455155"/>
                  <a:gd name="connsiteY25" fmla="*/ 138250 h 623582"/>
                  <a:gd name="connsiteX26" fmla="*/ 162747 w 455155"/>
                  <a:gd name="connsiteY26" fmla="*/ 143959 h 623582"/>
                  <a:gd name="connsiteX27" fmla="*/ 156109 w 455155"/>
                  <a:gd name="connsiteY27" fmla="*/ 147813 h 623582"/>
                  <a:gd name="connsiteX28" fmla="*/ 146545 w 455155"/>
                  <a:gd name="connsiteY28" fmla="*/ 153452 h 623582"/>
                  <a:gd name="connsiteX29" fmla="*/ 140550 w 455155"/>
                  <a:gd name="connsiteY29" fmla="*/ 157021 h 623582"/>
                  <a:gd name="connsiteX30" fmla="*/ 130700 w 455155"/>
                  <a:gd name="connsiteY30" fmla="*/ 163016 h 623582"/>
                  <a:gd name="connsiteX31" fmla="*/ 125918 w 455155"/>
                  <a:gd name="connsiteY31" fmla="*/ 165871 h 623582"/>
                  <a:gd name="connsiteX32" fmla="*/ 112287 w 455155"/>
                  <a:gd name="connsiteY32" fmla="*/ 174436 h 623582"/>
                  <a:gd name="connsiteX33" fmla="*/ 7226 w 455155"/>
                  <a:gd name="connsiteY33" fmla="*/ 471988 h 623582"/>
                  <a:gd name="connsiteX34" fmla="*/ 43555 w 455155"/>
                  <a:gd name="connsiteY34" fmla="*/ 549784 h 623582"/>
                  <a:gd name="connsiteX35" fmla="*/ 108504 w 455155"/>
                  <a:gd name="connsiteY35" fmla="*/ 623369 h 62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5155" h="623582">
                    <a:moveTo>
                      <a:pt x="108504" y="623369"/>
                    </a:moveTo>
                    <a:cubicBezTo>
                      <a:pt x="-14757" y="224182"/>
                      <a:pt x="454661" y="104633"/>
                      <a:pt x="454661" y="104633"/>
                    </a:cubicBezTo>
                    <a:cubicBezTo>
                      <a:pt x="454661" y="104633"/>
                      <a:pt x="451021" y="58740"/>
                      <a:pt x="443384" y="-213"/>
                    </a:cubicBezTo>
                    <a:lnTo>
                      <a:pt x="442884" y="-213"/>
                    </a:lnTo>
                    <a:lnTo>
                      <a:pt x="419189" y="11278"/>
                    </a:lnTo>
                    <a:lnTo>
                      <a:pt x="415406" y="13133"/>
                    </a:lnTo>
                    <a:lnTo>
                      <a:pt x="395493" y="22840"/>
                    </a:lnTo>
                    <a:lnTo>
                      <a:pt x="389926" y="25552"/>
                    </a:lnTo>
                    <a:lnTo>
                      <a:pt x="371726" y="34545"/>
                    </a:lnTo>
                    <a:lnTo>
                      <a:pt x="365944" y="37400"/>
                    </a:lnTo>
                    <a:lnTo>
                      <a:pt x="348458" y="46107"/>
                    </a:lnTo>
                    <a:lnTo>
                      <a:pt x="342535" y="49034"/>
                    </a:lnTo>
                    <a:lnTo>
                      <a:pt x="325548" y="57599"/>
                    </a:lnTo>
                    <a:lnTo>
                      <a:pt x="319838" y="60453"/>
                    </a:lnTo>
                    <a:lnTo>
                      <a:pt x="302066" y="69518"/>
                    </a:lnTo>
                    <a:lnTo>
                      <a:pt x="297927" y="71659"/>
                    </a:lnTo>
                    <a:cubicBezTo>
                      <a:pt x="283652" y="79153"/>
                      <a:pt x="269378" y="86505"/>
                      <a:pt x="255103" y="93784"/>
                    </a:cubicBezTo>
                    <a:lnTo>
                      <a:pt x="252962" y="94855"/>
                    </a:lnTo>
                    <a:lnTo>
                      <a:pt x="235404" y="104205"/>
                    </a:lnTo>
                    <a:lnTo>
                      <a:pt x="229623" y="107345"/>
                    </a:lnTo>
                    <a:lnTo>
                      <a:pt x="216347" y="114482"/>
                    </a:lnTo>
                    <a:lnTo>
                      <a:pt x="209210" y="118194"/>
                    </a:lnTo>
                    <a:lnTo>
                      <a:pt x="197648" y="124546"/>
                    </a:lnTo>
                    <a:lnTo>
                      <a:pt x="190511" y="128400"/>
                    </a:lnTo>
                    <a:lnTo>
                      <a:pt x="179805" y="134395"/>
                    </a:lnTo>
                    <a:lnTo>
                      <a:pt x="172667" y="138250"/>
                    </a:lnTo>
                    <a:lnTo>
                      <a:pt x="162747" y="143959"/>
                    </a:lnTo>
                    <a:lnTo>
                      <a:pt x="156109" y="147813"/>
                    </a:lnTo>
                    <a:lnTo>
                      <a:pt x="146545" y="153452"/>
                    </a:lnTo>
                    <a:lnTo>
                      <a:pt x="140550" y="157021"/>
                    </a:lnTo>
                    <a:cubicBezTo>
                      <a:pt x="137124" y="159019"/>
                      <a:pt x="133913" y="161018"/>
                      <a:pt x="130700" y="163016"/>
                    </a:cubicBezTo>
                    <a:lnTo>
                      <a:pt x="125918" y="165871"/>
                    </a:lnTo>
                    <a:lnTo>
                      <a:pt x="112287" y="174436"/>
                    </a:lnTo>
                    <a:cubicBezTo>
                      <a:pt x="-13259" y="254730"/>
                      <a:pt x="-7834" y="401044"/>
                      <a:pt x="7226" y="471988"/>
                    </a:cubicBezTo>
                    <a:cubicBezTo>
                      <a:pt x="15719" y="499467"/>
                      <a:pt x="27924" y="525646"/>
                      <a:pt x="43555" y="549784"/>
                    </a:cubicBezTo>
                    <a:cubicBezTo>
                      <a:pt x="62326" y="576713"/>
                      <a:pt x="84094" y="601401"/>
                      <a:pt x="108504" y="623369"/>
                    </a:cubicBezTo>
                    <a:close/>
                  </a:path>
                </a:pathLst>
              </a:custGeom>
              <a:solidFill>
                <a:srgbClr val="1E2045"/>
              </a:solidFill>
              <a:ln w="7127" cap="flat">
                <a:noFill/>
                <a:prstDash val="solid"/>
                <a:miter/>
              </a:ln>
            </p:spPr>
            <p:txBody>
              <a:bodyPr rtlCol="0" anchor="ctr"/>
              <a:lstStyle/>
              <a:p>
                <a:endParaRPr lang="zh-CN" altLang="en-US"/>
              </a:p>
            </p:txBody>
          </p:sp>
          <p:sp>
            <p:nvSpPr>
              <p:cNvPr id="51" name="iṩlíḑè">
                <a:extLst>
                  <a:ext uri="{FF2B5EF4-FFF2-40B4-BE49-F238E27FC236}">
                    <a16:creationId xmlns:a16="http://schemas.microsoft.com/office/drawing/2014/main" id="{C0C661B0-C92D-98D4-6DDC-50FF33B2C1BD}"/>
                  </a:ext>
                </a:extLst>
              </p:cNvPr>
              <p:cNvSpPr/>
              <p:nvPr/>
            </p:nvSpPr>
            <p:spPr>
              <a:xfrm>
                <a:off x="7553144" y="5147725"/>
                <a:ext cx="728000" cy="233531"/>
              </a:xfrm>
              <a:custGeom>
                <a:avLst/>
                <a:gdLst>
                  <a:gd name="connsiteX0" fmla="*/ 727506 w 728000"/>
                  <a:gd name="connsiteY0" fmla="*/ -213 h 233531"/>
                  <a:gd name="connsiteX1" fmla="*/ -495 w 728000"/>
                  <a:gd name="connsiteY1" fmla="*/ 233318 h 233531"/>
                </a:gdLst>
                <a:ahLst/>
                <a:cxnLst>
                  <a:cxn ang="0">
                    <a:pos x="connsiteX0" y="connsiteY0"/>
                  </a:cxn>
                  <a:cxn ang="0">
                    <a:pos x="connsiteX1" y="connsiteY1"/>
                  </a:cxn>
                </a:cxnLst>
                <a:rect l="l" t="t" r="r" b="b"/>
                <a:pathLst>
                  <a:path w="728000" h="233531">
                    <a:moveTo>
                      <a:pt x="727506" y="-213"/>
                    </a:moveTo>
                    <a:cubicBezTo>
                      <a:pt x="478986" y="57977"/>
                      <a:pt x="235534" y="136072"/>
                      <a:pt x="-495" y="233318"/>
                    </a:cubicBezTo>
                  </a:path>
                </a:pathLst>
              </a:custGeom>
              <a:noFill/>
              <a:ln w="7127" cap="flat">
                <a:solidFill>
                  <a:srgbClr val="251F33"/>
                </a:solidFill>
                <a:prstDash val="solid"/>
                <a:miter/>
              </a:ln>
            </p:spPr>
            <p:txBody>
              <a:bodyPr rtlCol="0" anchor="ctr"/>
              <a:lstStyle/>
              <a:p>
                <a:endParaRPr lang="zh-CN" altLang="en-US"/>
              </a:p>
            </p:txBody>
          </p:sp>
          <p:sp>
            <p:nvSpPr>
              <p:cNvPr id="52" name="iṥľiďè">
                <a:extLst>
                  <a:ext uri="{FF2B5EF4-FFF2-40B4-BE49-F238E27FC236}">
                    <a16:creationId xmlns:a16="http://schemas.microsoft.com/office/drawing/2014/main" id="{68966A41-F2F0-837B-9483-54029F7BFA53}"/>
                  </a:ext>
                </a:extLst>
              </p:cNvPr>
              <p:cNvSpPr/>
              <p:nvPr/>
            </p:nvSpPr>
            <p:spPr>
              <a:xfrm>
                <a:off x="7380342" y="3136586"/>
                <a:ext cx="794716" cy="1114578"/>
              </a:xfrm>
              <a:custGeom>
                <a:avLst/>
                <a:gdLst>
                  <a:gd name="connsiteX0" fmla="*/ 536236 w 794716"/>
                  <a:gd name="connsiteY0" fmla="*/ 14061 h 1114578"/>
                  <a:gd name="connsiteX1" fmla="*/ 203710 w 794716"/>
                  <a:gd name="connsiteY1" fmla="*/ 145316 h 1114578"/>
                  <a:gd name="connsiteX2" fmla="*/ 229976 w 794716"/>
                  <a:gd name="connsiteY2" fmla="*/ 495398 h 1114578"/>
                  <a:gd name="connsiteX3" fmla="*/ 2368 w 794716"/>
                  <a:gd name="connsiteY3" fmla="*/ 871747 h 1114578"/>
                  <a:gd name="connsiteX4" fmla="*/ 685048 w 794716"/>
                  <a:gd name="connsiteY4" fmla="*/ 994293 h 1114578"/>
                  <a:gd name="connsiteX5" fmla="*/ 536236 w 794716"/>
                  <a:gd name="connsiteY5" fmla="*/ 14061 h 111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716" h="1114578">
                    <a:moveTo>
                      <a:pt x="536236" y="14061"/>
                    </a:moveTo>
                    <a:cubicBezTo>
                      <a:pt x="465434" y="-2497"/>
                      <a:pt x="229976" y="-38469"/>
                      <a:pt x="203710" y="145316"/>
                    </a:cubicBezTo>
                    <a:cubicBezTo>
                      <a:pt x="177446" y="329100"/>
                      <a:pt x="194931" y="259512"/>
                      <a:pt x="229976" y="495398"/>
                    </a:cubicBezTo>
                    <a:cubicBezTo>
                      <a:pt x="265020" y="731285"/>
                      <a:pt x="-32605" y="714227"/>
                      <a:pt x="2368" y="871747"/>
                    </a:cubicBezTo>
                    <a:cubicBezTo>
                      <a:pt x="37341" y="1029266"/>
                      <a:pt x="544800" y="1257159"/>
                      <a:pt x="685048" y="994293"/>
                    </a:cubicBezTo>
                    <a:cubicBezTo>
                      <a:pt x="825295" y="731428"/>
                      <a:pt x="880965" y="94784"/>
                      <a:pt x="536236" y="14061"/>
                    </a:cubicBezTo>
                    <a:close/>
                  </a:path>
                </a:pathLst>
              </a:custGeom>
              <a:solidFill>
                <a:srgbClr val="1F2046"/>
              </a:solidFill>
              <a:ln w="7127" cap="flat">
                <a:noFill/>
                <a:prstDash val="solid"/>
                <a:miter/>
              </a:ln>
            </p:spPr>
            <p:txBody>
              <a:bodyPr rtlCol="0" anchor="ctr"/>
              <a:lstStyle/>
              <a:p>
                <a:endParaRPr lang="zh-CN" altLang="en-US"/>
              </a:p>
            </p:txBody>
          </p:sp>
          <p:sp>
            <p:nvSpPr>
              <p:cNvPr id="53" name="ïšḷíḑè">
                <a:extLst>
                  <a:ext uri="{FF2B5EF4-FFF2-40B4-BE49-F238E27FC236}">
                    <a16:creationId xmlns:a16="http://schemas.microsoft.com/office/drawing/2014/main" id="{152FAFE1-9326-0147-5B55-3970EB09F4F5}"/>
                  </a:ext>
                </a:extLst>
              </p:cNvPr>
              <p:cNvSpPr/>
              <p:nvPr/>
            </p:nvSpPr>
            <p:spPr>
              <a:xfrm>
                <a:off x="7329727" y="3695948"/>
                <a:ext cx="1060225" cy="1222393"/>
              </a:xfrm>
              <a:custGeom>
                <a:avLst/>
                <a:gdLst>
                  <a:gd name="connsiteX0" fmla="*/ 530180 w 1060225"/>
                  <a:gd name="connsiteY0" fmla="*/ 1271 h 1222393"/>
                  <a:gd name="connsiteX1" fmla="*/ 780626 w 1060225"/>
                  <a:gd name="connsiteY1" fmla="*/ 136023 h 1222393"/>
                  <a:gd name="connsiteX2" fmla="*/ 1059480 w 1060225"/>
                  <a:gd name="connsiteY2" fmla="*/ 1106691 h 1222393"/>
                  <a:gd name="connsiteX3" fmla="*/ 524 w 1060225"/>
                  <a:gd name="connsiteY3" fmla="*/ 1140593 h 1222393"/>
                  <a:gd name="connsiteX4" fmla="*/ 114291 w 1060225"/>
                  <a:gd name="connsiteY4" fmla="*/ 268062 h 1222393"/>
                  <a:gd name="connsiteX5" fmla="*/ 530180 w 1060225"/>
                  <a:gd name="connsiteY5" fmla="*/ 1271 h 12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225" h="1222393">
                    <a:moveTo>
                      <a:pt x="530180" y="1271"/>
                    </a:moveTo>
                    <a:cubicBezTo>
                      <a:pt x="626533" y="24468"/>
                      <a:pt x="715749" y="67576"/>
                      <a:pt x="780626" y="136023"/>
                    </a:cubicBezTo>
                    <a:cubicBezTo>
                      <a:pt x="844219" y="204541"/>
                      <a:pt x="1068258" y="641056"/>
                      <a:pt x="1059480" y="1106691"/>
                    </a:cubicBezTo>
                    <a:cubicBezTo>
                      <a:pt x="1057409" y="1217747"/>
                      <a:pt x="-38517" y="1282982"/>
                      <a:pt x="524" y="1140593"/>
                    </a:cubicBezTo>
                    <a:cubicBezTo>
                      <a:pt x="114291" y="725489"/>
                      <a:pt x="-34520" y="598161"/>
                      <a:pt x="114291" y="268062"/>
                    </a:cubicBezTo>
                    <a:cubicBezTo>
                      <a:pt x="237481" y="-5081"/>
                      <a:pt x="504414" y="-4795"/>
                      <a:pt x="530180" y="1271"/>
                    </a:cubicBezTo>
                    <a:close/>
                  </a:path>
                </a:pathLst>
              </a:custGeom>
              <a:solidFill>
                <a:srgbClr val="FB6168"/>
              </a:solidFill>
              <a:ln w="7127" cap="flat">
                <a:noFill/>
                <a:prstDash val="solid"/>
                <a:miter/>
              </a:ln>
            </p:spPr>
            <p:txBody>
              <a:bodyPr rtlCol="0" anchor="ctr"/>
              <a:lstStyle/>
              <a:p>
                <a:endParaRPr lang="zh-CN" altLang="en-US"/>
              </a:p>
            </p:txBody>
          </p:sp>
          <p:sp>
            <p:nvSpPr>
              <p:cNvPr id="54" name="íšľiḓê">
                <a:extLst>
                  <a:ext uri="{FF2B5EF4-FFF2-40B4-BE49-F238E27FC236}">
                    <a16:creationId xmlns:a16="http://schemas.microsoft.com/office/drawing/2014/main" id="{A7B9B206-863D-4601-3B02-BCC2F5CCE6E1}"/>
                  </a:ext>
                </a:extLst>
              </p:cNvPr>
              <p:cNvSpPr/>
              <p:nvPr/>
            </p:nvSpPr>
            <p:spPr>
              <a:xfrm>
                <a:off x="7477444" y="5026169"/>
                <a:ext cx="301070" cy="300833"/>
              </a:xfrm>
              <a:custGeom>
                <a:avLst/>
                <a:gdLst>
                  <a:gd name="connsiteX0" fmla="*/ 102469 w 301070"/>
                  <a:gd name="connsiteY0" fmla="*/ 8145 h 300833"/>
                  <a:gd name="connsiteX1" fmla="*/ 14609 w 301070"/>
                  <a:gd name="connsiteY1" fmla="*/ 83229 h 300833"/>
                  <a:gd name="connsiteX2" fmla="*/ 7471 w 301070"/>
                  <a:gd name="connsiteY2" fmla="*/ 196925 h 300833"/>
                  <a:gd name="connsiteX3" fmla="*/ 81628 w 301070"/>
                  <a:gd name="connsiteY3" fmla="*/ 284071 h 300833"/>
                  <a:gd name="connsiteX4" fmla="*/ 196823 w 301070"/>
                  <a:gd name="connsiteY4" fmla="*/ 292136 h 300833"/>
                  <a:gd name="connsiteX5" fmla="*/ 239148 w 301070"/>
                  <a:gd name="connsiteY5" fmla="*/ 270082 h 300833"/>
                  <a:gd name="connsiteX6" fmla="*/ 283684 w 301070"/>
                  <a:gd name="connsiteY6" fmla="*/ 215554 h 300833"/>
                  <a:gd name="connsiteX7" fmla="*/ 292749 w 301070"/>
                  <a:gd name="connsiteY7" fmla="*/ 100786 h 300833"/>
                  <a:gd name="connsiteX8" fmla="*/ 103397 w 301070"/>
                  <a:gd name="connsiteY8" fmla="*/ 7831 h 300833"/>
                  <a:gd name="connsiteX9" fmla="*/ 102469 w 301070"/>
                  <a:gd name="connsiteY9" fmla="*/ 8145 h 30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070" h="300833">
                    <a:moveTo>
                      <a:pt x="102469" y="8145"/>
                    </a:moveTo>
                    <a:cubicBezTo>
                      <a:pt x="64428" y="20649"/>
                      <a:pt x="32881" y="47628"/>
                      <a:pt x="14609" y="83229"/>
                    </a:cubicBezTo>
                    <a:cubicBezTo>
                      <a:pt x="-2663" y="118708"/>
                      <a:pt x="-5232" y="159562"/>
                      <a:pt x="7471" y="196925"/>
                    </a:cubicBezTo>
                    <a:cubicBezTo>
                      <a:pt x="19248" y="234889"/>
                      <a:pt x="46013" y="266378"/>
                      <a:pt x="81628" y="284071"/>
                    </a:cubicBezTo>
                    <a:cubicBezTo>
                      <a:pt x="117172" y="302864"/>
                      <a:pt x="158996" y="305790"/>
                      <a:pt x="196823" y="292136"/>
                    </a:cubicBezTo>
                    <a:cubicBezTo>
                      <a:pt x="211741" y="286412"/>
                      <a:pt x="225944" y="279011"/>
                      <a:pt x="239148" y="270082"/>
                    </a:cubicBezTo>
                    <a:cubicBezTo>
                      <a:pt x="258133" y="255758"/>
                      <a:pt x="273477" y="237051"/>
                      <a:pt x="283684" y="215554"/>
                    </a:cubicBezTo>
                    <a:cubicBezTo>
                      <a:pt x="303383" y="178725"/>
                      <a:pt x="305096" y="142040"/>
                      <a:pt x="292749" y="100786"/>
                    </a:cubicBezTo>
                    <a:cubicBezTo>
                      <a:pt x="266127" y="22826"/>
                      <a:pt x="181336" y="-18791"/>
                      <a:pt x="103397" y="7831"/>
                    </a:cubicBezTo>
                    <a:cubicBezTo>
                      <a:pt x="103040" y="7938"/>
                      <a:pt x="102755" y="8038"/>
                      <a:pt x="102469" y="8145"/>
                    </a:cubicBezTo>
                    <a:close/>
                  </a:path>
                </a:pathLst>
              </a:custGeom>
              <a:solidFill>
                <a:srgbClr val="F9C646"/>
              </a:solidFill>
              <a:ln w="7127" cap="flat">
                <a:noFill/>
                <a:prstDash val="solid"/>
                <a:miter/>
              </a:ln>
            </p:spPr>
            <p:txBody>
              <a:bodyPr rtlCol="0" anchor="ctr"/>
              <a:lstStyle/>
              <a:p>
                <a:endParaRPr lang="zh-CN" altLang="en-US"/>
              </a:p>
            </p:txBody>
          </p:sp>
          <p:sp>
            <p:nvSpPr>
              <p:cNvPr id="55" name="ï$ļiḍè">
                <a:extLst>
                  <a:ext uri="{FF2B5EF4-FFF2-40B4-BE49-F238E27FC236}">
                    <a16:creationId xmlns:a16="http://schemas.microsoft.com/office/drawing/2014/main" id="{88107092-8281-018F-D32E-1FAA804E8BCD}"/>
                  </a:ext>
                </a:extLst>
              </p:cNvPr>
              <p:cNvSpPr/>
              <p:nvPr/>
            </p:nvSpPr>
            <p:spPr>
              <a:xfrm>
                <a:off x="6937174" y="3719964"/>
                <a:ext cx="1022286" cy="1273425"/>
              </a:xfrm>
              <a:custGeom>
                <a:avLst/>
                <a:gdLst>
                  <a:gd name="connsiteX0" fmla="*/ 742231 w 1022286"/>
                  <a:gd name="connsiteY0" fmla="*/ 39778 h 1273425"/>
                  <a:gd name="connsiteX1" fmla="*/ 358033 w 1022286"/>
                  <a:gd name="connsiteY1" fmla="*/ 35067 h 1273425"/>
                  <a:gd name="connsiteX2" fmla="*/ 52843 w 1022286"/>
                  <a:gd name="connsiteY2" fmla="*/ 270597 h 1273425"/>
                  <a:gd name="connsiteX3" fmla="*/ 13874 w 1022286"/>
                  <a:gd name="connsiteY3" fmla="*/ 582424 h 1273425"/>
                  <a:gd name="connsiteX4" fmla="*/ 46135 w 1022286"/>
                  <a:gd name="connsiteY4" fmla="*/ 626818 h 1273425"/>
                  <a:gd name="connsiteX5" fmla="*/ 102661 w 1022286"/>
                  <a:gd name="connsiteY5" fmla="*/ 631600 h 1273425"/>
                  <a:gd name="connsiteX6" fmla="*/ 187380 w 1022286"/>
                  <a:gd name="connsiteY6" fmla="*/ 603050 h 1273425"/>
                  <a:gd name="connsiteX7" fmla="*/ 233202 w 1022286"/>
                  <a:gd name="connsiteY7" fmla="*/ 523113 h 1273425"/>
                  <a:gd name="connsiteX8" fmla="*/ 254186 w 1022286"/>
                  <a:gd name="connsiteY8" fmla="*/ 360669 h 1273425"/>
                  <a:gd name="connsiteX9" fmla="*/ 424623 w 1022286"/>
                  <a:gd name="connsiteY9" fmla="*/ 233982 h 1273425"/>
                  <a:gd name="connsiteX10" fmla="*/ 635315 w 1022286"/>
                  <a:gd name="connsiteY10" fmla="*/ 235767 h 1273425"/>
                  <a:gd name="connsiteX11" fmla="*/ 766355 w 1022286"/>
                  <a:gd name="connsiteY11" fmla="*/ 398853 h 1273425"/>
                  <a:gd name="connsiteX12" fmla="*/ 747014 w 1022286"/>
                  <a:gd name="connsiteY12" fmla="*/ 649443 h 1273425"/>
                  <a:gd name="connsiteX13" fmla="*/ 459810 w 1022286"/>
                  <a:gd name="connsiteY13" fmla="*/ 806891 h 1273425"/>
                  <a:gd name="connsiteX14" fmla="*/ 422768 w 1022286"/>
                  <a:gd name="connsiteY14" fmla="*/ 818881 h 1273425"/>
                  <a:gd name="connsiteX15" fmla="*/ 377589 w 1022286"/>
                  <a:gd name="connsiteY15" fmla="*/ 906755 h 1273425"/>
                  <a:gd name="connsiteX16" fmla="*/ 377732 w 1022286"/>
                  <a:gd name="connsiteY16" fmla="*/ 907241 h 1273425"/>
                  <a:gd name="connsiteX17" fmla="*/ 485718 w 1022286"/>
                  <a:gd name="connsiteY17" fmla="*/ 1225491 h 1273425"/>
                  <a:gd name="connsiteX18" fmla="*/ 520191 w 1022286"/>
                  <a:gd name="connsiteY18" fmla="*/ 1266316 h 1273425"/>
                  <a:gd name="connsiteX19" fmla="*/ 574078 w 1022286"/>
                  <a:gd name="connsiteY19" fmla="*/ 1270528 h 1273425"/>
                  <a:gd name="connsiteX20" fmla="*/ 660367 w 1022286"/>
                  <a:gd name="connsiteY20" fmla="*/ 1240979 h 1273425"/>
                  <a:gd name="connsiteX21" fmla="*/ 678995 w 1022286"/>
                  <a:gd name="connsiteY21" fmla="*/ 1231558 h 1273425"/>
                  <a:gd name="connsiteX22" fmla="*/ 703834 w 1022286"/>
                  <a:gd name="connsiteY22" fmla="*/ 1153619 h 1273425"/>
                  <a:gd name="connsiteX23" fmla="*/ 634816 w 1022286"/>
                  <a:gd name="connsiteY23" fmla="*/ 947210 h 1273425"/>
                  <a:gd name="connsiteX24" fmla="*/ 637671 w 1022286"/>
                  <a:gd name="connsiteY24" fmla="*/ 941000 h 1273425"/>
                  <a:gd name="connsiteX25" fmla="*/ 967269 w 1022286"/>
                  <a:gd name="connsiteY25" fmla="*/ 712608 h 1273425"/>
                  <a:gd name="connsiteX26" fmla="*/ 988681 w 1022286"/>
                  <a:gd name="connsiteY26" fmla="*/ 340471 h 1273425"/>
                  <a:gd name="connsiteX27" fmla="*/ 742660 w 1022286"/>
                  <a:gd name="connsiteY27" fmla="*/ 39921 h 12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286" h="1273425">
                    <a:moveTo>
                      <a:pt x="742231" y="39778"/>
                    </a:moveTo>
                    <a:cubicBezTo>
                      <a:pt x="629392" y="-12182"/>
                      <a:pt x="499564" y="-13252"/>
                      <a:pt x="358033" y="35067"/>
                    </a:cubicBezTo>
                    <a:cubicBezTo>
                      <a:pt x="215645" y="81887"/>
                      <a:pt x="113724" y="161254"/>
                      <a:pt x="52843" y="270597"/>
                    </a:cubicBezTo>
                    <a:cubicBezTo>
                      <a:pt x="-1828" y="364951"/>
                      <a:pt x="-13819" y="470440"/>
                      <a:pt x="13874" y="582424"/>
                    </a:cubicBezTo>
                    <a:cubicBezTo>
                      <a:pt x="17157" y="601430"/>
                      <a:pt x="29076" y="617832"/>
                      <a:pt x="46135" y="626818"/>
                    </a:cubicBezTo>
                    <a:cubicBezTo>
                      <a:pt x="63406" y="636460"/>
                      <a:pt x="84033" y="638201"/>
                      <a:pt x="102661" y="631600"/>
                    </a:cubicBezTo>
                    <a:lnTo>
                      <a:pt x="187380" y="603050"/>
                    </a:lnTo>
                    <a:cubicBezTo>
                      <a:pt x="221497" y="592823"/>
                      <a:pt x="241624" y="557700"/>
                      <a:pt x="233202" y="523113"/>
                    </a:cubicBezTo>
                    <a:cubicBezTo>
                      <a:pt x="221354" y="461447"/>
                      <a:pt x="226564" y="408917"/>
                      <a:pt x="254186" y="360669"/>
                    </a:cubicBezTo>
                    <a:cubicBezTo>
                      <a:pt x="285233" y="303571"/>
                      <a:pt x="343045" y="260747"/>
                      <a:pt x="424623" y="233982"/>
                    </a:cubicBezTo>
                    <a:cubicBezTo>
                      <a:pt x="505132" y="205862"/>
                      <a:pt x="577432" y="207361"/>
                      <a:pt x="635315" y="235767"/>
                    </a:cubicBezTo>
                    <a:cubicBezTo>
                      <a:pt x="695839" y="264744"/>
                      <a:pt x="739306" y="319987"/>
                      <a:pt x="766355" y="398853"/>
                    </a:cubicBezTo>
                    <a:cubicBezTo>
                      <a:pt x="803041" y="507411"/>
                      <a:pt x="795904" y="592131"/>
                      <a:pt x="747014" y="649443"/>
                    </a:cubicBezTo>
                    <a:cubicBezTo>
                      <a:pt x="693341" y="709753"/>
                      <a:pt x="596417" y="761498"/>
                      <a:pt x="459810" y="806891"/>
                    </a:cubicBezTo>
                    <a:lnTo>
                      <a:pt x="422768" y="818881"/>
                    </a:lnTo>
                    <a:cubicBezTo>
                      <a:pt x="386011" y="830665"/>
                      <a:pt x="365812" y="870013"/>
                      <a:pt x="377589" y="906755"/>
                    </a:cubicBezTo>
                    <a:cubicBezTo>
                      <a:pt x="377660" y="906920"/>
                      <a:pt x="377660" y="907076"/>
                      <a:pt x="377732" y="907241"/>
                    </a:cubicBezTo>
                    <a:lnTo>
                      <a:pt x="485718" y="1225491"/>
                    </a:lnTo>
                    <a:cubicBezTo>
                      <a:pt x="491571" y="1243027"/>
                      <a:pt x="503847" y="1257645"/>
                      <a:pt x="520191" y="1266316"/>
                    </a:cubicBezTo>
                    <a:cubicBezTo>
                      <a:pt x="537178" y="1273732"/>
                      <a:pt x="556163" y="1275217"/>
                      <a:pt x="574078" y="1270528"/>
                    </a:cubicBezTo>
                    <a:lnTo>
                      <a:pt x="660367" y="1240979"/>
                    </a:lnTo>
                    <a:cubicBezTo>
                      <a:pt x="667005" y="1238752"/>
                      <a:pt x="673286" y="1235576"/>
                      <a:pt x="678995" y="1231558"/>
                    </a:cubicBezTo>
                    <a:cubicBezTo>
                      <a:pt x="703119" y="1213608"/>
                      <a:pt x="713112" y="1182240"/>
                      <a:pt x="703834" y="1153619"/>
                    </a:cubicBezTo>
                    <a:lnTo>
                      <a:pt x="634816" y="947210"/>
                    </a:lnTo>
                    <a:cubicBezTo>
                      <a:pt x="632817" y="943998"/>
                      <a:pt x="634816" y="940429"/>
                      <a:pt x="637671" y="941000"/>
                    </a:cubicBezTo>
                    <a:cubicBezTo>
                      <a:pt x="794691" y="882617"/>
                      <a:pt x="907388" y="805392"/>
                      <a:pt x="967269" y="712608"/>
                    </a:cubicBezTo>
                    <a:cubicBezTo>
                      <a:pt x="1032504" y="613828"/>
                      <a:pt x="1038642" y="487641"/>
                      <a:pt x="988681" y="340471"/>
                    </a:cubicBezTo>
                    <a:cubicBezTo>
                      <a:pt x="939577" y="190588"/>
                      <a:pt x="856999" y="90666"/>
                      <a:pt x="742660" y="39921"/>
                    </a:cubicBezTo>
                    <a:close/>
                  </a:path>
                </a:pathLst>
              </a:custGeom>
              <a:solidFill>
                <a:srgbClr val="F9C646"/>
              </a:solidFill>
              <a:ln w="7127" cap="flat">
                <a:noFill/>
                <a:prstDash val="solid"/>
                <a:miter/>
              </a:ln>
            </p:spPr>
            <p:txBody>
              <a:bodyPr rtlCol="0" anchor="ctr"/>
              <a:lstStyle/>
              <a:p>
                <a:endParaRPr lang="zh-CN" altLang="en-US"/>
              </a:p>
            </p:txBody>
          </p:sp>
          <p:sp>
            <p:nvSpPr>
              <p:cNvPr id="56" name="îṥ1îḋé">
                <a:extLst>
                  <a:ext uri="{FF2B5EF4-FFF2-40B4-BE49-F238E27FC236}">
                    <a16:creationId xmlns:a16="http://schemas.microsoft.com/office/drawing/2014/main" id="{AA78F944-45A4-622B-FF64-40DB985B96B2}"/>
                  </a:ext>
                </a:extLst>
              </p:cNvPr>
              <p:cNvSpPr/>
              <p:nvPr/>
            </p:nvSpPr>
            <p:spPr>
              <a:xfrm>
                <a:off x="7946541" y="3873471"/>
                <a:ext cx="418836" cy="712500"/>
              </a:xfrm>
              <a:custGeom>
                <a:avLst/>
                <a:gdLst>
                  <a:gd name="connsiteX0" fmla="*/ 309056 w 418836"/>
                  <a:gd name="connsiteY0" fmla="*/ 712194 h 712500"/>
                  <a:gd name="connsiteX1" fmla="*/ 343172 w 418836"/>
                  <a:gd name="connsiteY1" fmla="*/ 106954 h 712500"/>
                  <a:gd name="connsiteX2" fmla="*/ 9719 w 418836"/>
                  <a:gd name="connsiteY2" fmla="*/ 46288 h 712500"/>
                  <a:gd name="connsiteX3" fmla="*/ 80021 w 418836"/>
                  <a:gd name="connsiteY3" fmla="*/ 423135 h 712500"/>
                </a:gdLst>
                <a:ahLst/>
                <a:cxnLst>
                  <a:cxn ang="0">
                    <a:pos x="connsiteX0" y="connsiteY0"/>
                  </a:cxn>
                  <a:cxn ang="0">
                    <a:pos x="connsiteX1" y="connsiteY1"/>
                  </a:cxn>
                  <a:cxn ang="0">
                    <a:pos x="connsiteX2" y="connsiteY2"/>
                  </a:cxn>
                  <a:cxn ang="0">
                    <a:pos x="connsiteX3" y="connsiteY3"/>
                  </a:cxn>
                </a:cxnLst>
                <a:rect l="l" t="t" r="r" b="b"/>
                <a:pathLst>
                  <a:path w="418836" h="712500">
                    <a:moveTo>
                      <a:pt x="309056" y="712194"/>
                    </a:moveTo>
                    <a:cubicBezTo>
                      <a:pt x="518891" y="720188"/>
                      <a:pt x="366154" y="208375"/>
                      <a:pt x="343172" y="106954"/>
                    </a:cubicBezTo>
                    <a:cubicBezTo>
                      <a:pt x="320190" y="5534"/>
                      <a:pt x="37126" y="-42286"/>
                      <a:pt x="9719" y="46288"/>
                    </a:cubicBezTo>
                    <a:cubicBezTo>
                      <a:pt x="-34675" y="189747"/>
                      <a:pt x="80021" y="423135"/>
                      <a:pt x="80021" y="423135"/>
                    </a:cubicBezTo>
                  </a:path>
                </a:pathLst>
              </a:custGeom>
              <a:solidFill>
                <a:srgbClr val="EA997D"/>
              </a:solidFill>
              <a:ln w="7127" cap="flat">
                <a:noFill/>
                <a:prstDash val="solid"/>
                <a:miter/>
              </a:ln>
            </p:spPr>
            <p:txBody>
              <a:bodyPr rtlCol="0" anchor="ctr"/>
              <a:lstStyle/>
              <a:p>
                <a:endParaRPr lang="zh-CN" altLang="en-US"/>
              </a:p>
            </p:txBody>
          </p:sp>
          <p:sp>
            <p:nvSpPr>
              <p:cNvPr id="58" name="îşḷiḋé">
                <a:extLst>
                  <a:ext uri="{FF2B5EF4-FFF2-40B4-BE49-F238E27FC236}">
                    <a16:creationId xmlns:a16="http://schemas.microsoft.com/office/drawing/2014/main" id="{1C276ABD-1AFB-70F2-FABB-0D85E8130F61}"/>
                  </a:ext>
                </a:extLst>
              </p:cNvPr>
              <p:cNvSpPr/>
              <p:nvPr/>
            </p:nvSpPr>
            <p:spPr>
              <a:xfrm>
                <a:off x="7444831" y="4368407"/>
                <a:ext cx="903621" cy="474901"/>
              </a:xfrm>
              <a:custGeom>
                <a:avLst/>
                <a:gdLst>
                  <a:gd name="connsiteX0" fmla="*/ 110814 w 903621"/>
                  <a:gd name="connsiteY0" fmla="*/ 336594 h 474901"/>
                  <a:gd name="connsiteX1" fmla="*/ 21884 w 903621"/>
                  <a:gd name="connsiteY1" fmla="*/ 444652 h 474901"/>
                  <a:gd name="connsiteX2" fmla="*/ 123590 w 903621"/>
                  <a:gd name="connsiteY2" fmla="*/ 388339 h 474901"/>
                  <a:gd name="connsiteX3" fmla="*/ 64851 w 903621"/>
                  <a:gd name="connsiteY3" fmla="*/ 472345 h 474901"/>
                  <a:gd name="connsiteX4" fmla="*/ 213805 w 903621"/>
                  <a:gd name="connsiteY4" fmla="*/ 365928 h 474901"/>
                  <a:gd name="connsiteX5" fmla="*/ 856873 w 903621"/>
                  <a:gd name="connsiteY5" fmla="*/ 208908 h 474901"/>
                  <a:gd name="connsiteX6" fmla="*/ 879926 w 903621"/>
                  <a:gd name="connsiteY6" fmla="*/ -213 h 474901"/>
                  <a:gd name="connsiteX7" fmla="*/ 183043 w 903621"/>
                  <a:gd name="connsiteY7" fmla="*/ 204769 h 474901"/>
                  <a:gd name="connsiteX8" fmla="*/ 1543 w 903621"/>
                  <a:gd name="connsiteY8" fmla="*/ 399045 h 474901"/>
                  <a:gd name="connsiteX9" fmla="*/ 110814 w 903621"/>
                  <a:gd name="connsiteY9" fmla="*/ 336594 h 47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3621" h="474901">
                    <a:moveTo>
                      <a:pt x="110814" y="336594"/>
                    </a:moveTo>
                    <a:cubicBezTo>
                      <a:pt x="110814" y="336594"/>
                      <a:pt x="8538" y="431163"/>
                      <a:pt x="21884" y="444652"/>
                    </a:cubicBezTo>
                    <a:cubicBezTo>
                      <a:pt x="32304" y="455287"/>
                      <a:pt x="125303" y="382201"/>
                      <a:pt x="123590" y="388339"/>
                    </a:cubicBezTo>
                    <a:cubicBezTo>
                      <a:pt x="119950" y="403542"/>
                      <a:pt x="59355" y="464422"/>
                      <a:pt x="64851" y="472345"/>
                    </a:cubicBezTo>
                    <a:cubicBezTo>
                      <a:pt x="75984" y="488190"/>
                      <a:pt x="145430" y="420457"/>
                      <a:pt x="213805" y="365928"/>
                    </a:cubicBezTo>
                    <a:cubicBezTo>
                      <a:pt x="319436" y="281709"/>
                      <a:pt x="694643" y="328101"/>
                      <a:pt x="856873" y="208908"/>
                    </a:cubicBezTo>
                    <a:cubicBezTo>
                      <a:pt x="910116" y="169725"/>
                      <a:pt x="916826" y="66163"/>
                      <a:pt x="879926" y="-213"/>
                    </a:cubicBezTo>
                    <a:cubicBezTo>
                      <a:pt x="879926" y="-213"/>
                      <a:pt x="294243" y="128257"/>
                      <a:pt x="183043" y="204769"/>
                    </a:cubicBezTo>
                    <a:cubicBezTo>
                      <a:pt x="62995" y="287133"/>
                      <a:pt x="-14231" y="387411"/>
                      <a:pt x="1543" y="399045"/>
                    </a:cubicBezTo>
                    <a:cubicBezTo>
                      <a:pt x="16959" y="412749"/>
                      <a:pt x="110814" y="336594"/>
                      <a:pt x="110814" y="336594"/>
                    </a:cubicBezTo>
                    <a:close/>
                  </a:path>
                </a:pathLst>
              </a:custGeom>
              <a:solidFill>
                <a:srgbClr val="EA997D"/>
              </a:solidFill>
              <a:ln w="7127" cap="flat">
                <a:noFill/>
                <a:prstDash val="solid"/>
                <a:miter/>
              </a:ln>
            </p:spPr>
            <p:txBody>
              <a:bodyPr rtlCol="0" anchor="ctr"/>
              <a:lstStyle/>
              <a:p>
                <a:endParaRPr lang="zh-CN" altLang="en-US"/>
              </a:p>
            </p:txBody>
          </p:sp>
          <p:sp>
            <p:nvSpPr>
              <p:cNvPr id="59" name="ïṡlíḍê">
                <a:extLst>
                  <a:ext uri="{FF2B5EF4-FFF2-40B4-BE49-F238E27FC236}">
                    <a16:creationId xmlns:a16="http://schemas.microsoft.com/office/drawing/2014/main" id="{C02DBC56-73D5-4841-3394-153DB2E42DC3}"/>
                  </a:ext>
                </a:extLst>
              </p:cNvPr>
              <p:cNvSpPr/>
              <p:nvPr/>
            </p:nvSpPr>
            <p:spPr>
              <a:xfrm>
                <a:off x="8020919" y="4406020"/>
                <a:ext cx="155664" cy="45183"/>
              </a:xfrm>
              <a:custGeom>
                <a:avLst/>
                <a:gdLst>
                  <a:gd name="connsiteX0" fmla="*/ 152171 w 155664"/>
                  <a:gd name="connsiteY0" fmla="*/ -213 h 45183"/>
                  <a:gd name="connsiteX1" fmla="*/ -495 w 155664"/>
                  <a:gd name="connsiteY1" fmla="*/ 34474 h 45183"/>
                  <a:gd name="connsiteX2" fmla="*/ 3074 w 155664"/>
                  <a:gd name="connsiteY2" fmla="*/ 44965 h 45183"/>
                  <a:gd name="connsiteX3" fmla="*/ 155169 w 155664"/>
                  <a:gd name="connsiteY3" fmla="*/ 11777 h 45183"/>
                </a:gdLst>
                <a:ahLst/>
                <a:cxnLst>
                  <a:cxn ang="0">
                    <a:pos x="connsiteX0" y="connsiteY0"/>
                  </a:cxn>
                  <a:cxn ang="0">
                    <a:pos x="connsiteX1" y="connsiteY1"/>
                  </a:cxn>
                  <a:cxn ang="0">
                    <a:pos x="connsiteX2" y="connsiteY2"/>
                  </a:cxn>
                  <a:cxn ang="0">
                    <a:pos x="connsiteX3" y="connsiteY3"/>
                  </a:cxn>
                </a:cxnLst>
                <a:rect l="l" t="t" r="r" b="b"/>
                <a:pathLst>
                  <a:path w="155664" h="45183">
                    <a:moveTo>
                      <a:pt x="152171" y="-213"/>
                    </a:moveTo>
                    <a:cubicBezTo>
                      <a:pt x="100070" y="5118"/>
                      <a:pt x="48824" y="16766"/>
                      <a:pt x="-495" y="34474"/>
                    </a:cubicBezTo>
                    <a:lnTo>
                      <a:pt x="3074" y="44965"/>
                    </a:lnTo>
                    <a:cubicBezTo>
                      <a:pt x="4502" y="45393"/>
                      <a:pt x="79300" y="17273"/>
                      <a:pt x="155169" y="11777"/>
                    </a:cubicBezTo>
                    <a:close/>
                  </a:path>
                </a:pathLst>
              </a:custGeom>
              <a:solidFill>
                <a:srgbClr val="251F33"/>
              </a:solidFill>
              <a:ln w="7127" cap="flat">
                <a:noFill/>
                <a:prstDash val="solid"/>
                <a:miter/>
              </a:ln>
            </p:spPr>
            <p:txBody>
              <a:bodyPr rtlCol="0" anchor="ctr"/>
              <a:lstStyle/>
              <a:p>
                <a:endParaRPr lang="zh-CN" altLang="en-US"/>
              </a:p>
            </p:txBody>
          </p:sp>
          <p:sp>
            <p:nvSpPr>
              <p:cNvPr id="60" name="iŝlïḓe">
                <a:extLst>
                  <a:ext uri="{FF2B5EF4-FFF2-40B4-BE49-F238E27FC236}">
                    <a16:creationId xmlns:a16="http://schemas.microsoft.com/office/drawing/2014/main" id="{01EBBD42-A512-21C0-0AA2-DFFB9BFF55CF}"/>
                  </a:ext>
                </a:extLst>
              </p:cNvPr>
              <p:cNvSpPr/>
              <p:nvPr/>
            </p:nvSpPr>
            <p:spPr>
              <a:xfrm>
                <a:off x="7860527" y="3697432"/>
                <a:ext cx="530004" cy="599530"/>
              </a:xfrm>
              <a:custGeom>
                <a:avLst/>
                <a:gdLst>
                  <a:gd name="connsiteX0" fmla="*/ 527681 w 530004"/>
                  <a:gd name="connsiteY0" fmla="*/ 599317 h 599530"/>
                  <a:gd name="connsiteX1" fmla="*/ -477 w 530004"/>
                  <a:gd name="connsiteY1" fmla="*/ -213 h 599530"/>
                  <a:gd name="connsiteX2" fmla="*/ 105940 w 530004"/>
                  <a:gd name="connsiteY2" fmla="*/ 539435 h 599530"/>
                </a:gdLst>
                <a:ahLst/>
                <a:cxnLst>
                  <a:cxn ang="0">
                    <a:pos x="connsiteX0" y="connsiteY0"/>
                  </a:cxn>
                  <a:cxn ang="0">
                    <a:pos x="connsiteX1" y="connsiteY1"/>
                  </a:cxn>
                  <a:cxn ang="0">
                    <a:pos x="connsiteX2" y="connsiteY2"/>
                  </a:cxn>
                </a:cxnLst>
                <a:rect l="l" t="t" r="r" b="b"/>
                <a:pathLst>
                  <a:path w="530004" h="599530">
                    <a:moveTo>
                      <a:pt x="527681" y="599317"/>
                    </a:moveTo>
                    <a:cubicBezTo>
                      <a:pt x="544026" y="529943"/>
                      <a:pt x="457379" y="34045"/>
                      <a:pt x="-477" y="-213"/>
                    </a:cubicBezTo>
                    <a:cubicBezTo>
                      <a:pt x="-2118" y="-213"/>
                      <a:pt x="105940" y="539435"/>
                      <a:pt x="105940" y="539435"/>
                    </a:cubicBezTo>
                    <a:close/>
                  </a:path>
                </a:pathLst>
              </a:custGeom>
              <a:solidFill>
                <a:srgbClr val="FB6168"/>
              </a:solidFill>
              <a:ln w="7127" cap="flat">
                <a:noFill/>
                <a:prstDash val="solid"/>
                <a:miter/>
              </a:ln>
            </p:spPr>
            <p:txBody>
              <a:bodyPr rtlCol="0" anchor="ctr"/>
              <a:lstStyle/>
              <a:p>
                <a:endParaRPr lang="zh-CN" altLang="en-US"/>
              </a:p>
            </p:txBody>
          </p:sp>
          <p:sp>
            <p:nvSpPr>
              <p:cNvPr id="61" name="işļíḑè">
                <a:extLst>
                  <a:ext uri="{FF2B5EF4-FFF2-40B4-BE49-F238E27FC236}">
                    <a16:creationId xmlns:a16="http://schemas.microsoft.com/office/drawing/2014/main" id="{247E6653-172F-3064-61D3-A16FB4401DEA}"/>
                  </a:ext>
                </a:extLst>
              </p:cNvPr>
              <p:cNvSpPr/>
              <p:nvPr/>
            </p:nvSpPr>
            <p:spPr>
              <a:xfrm>
                <a:off x="7608828" y="3284231"/>
                <a:ext cx="363241" cy="514642"/>
              </a:xfrm>
              <a:custGeom>
                <a:avLst/>
                <a:gdLst>
                  <a:gd name="connsiteX0" fmla="*/ 300183 w 363241"/>
                  <a:gd name="connsiteY0" fmla="*/ 69757 h 514642"/>
                  <a:gd name="connsiteX1" fmla="*/ 138524 w 363241"/>
                  <a:gd name="connsiteY1" fmla="*/ 26 h 514642"/>
                  <a:gd name="connsiteX2" fmla="*/ 14621 w 363241"/>
                  <a:gd name="connsiteY2" fmla="*/ 266817 h 514642"/>
                  <a:gd name="connsiteX3" fmla="*/ 93773 w 363241"/>
                  <a:gd name="connsiteY3" fmla="*/ 372806 h 514642"/>
                  <a:gd name="connsiteX4" fmla="*/ 58087 w 363241"/>
                  <a:gd name="connsiteY4" fmla="*/ 460380 h 514642"/>
                  <a:gd name="connsiteX5" fmla="*/ 104337 w 363241"/>
                  <a:gd name="connsiteY5" fmla="*/ 503204 h 514642"/>
                  <a:gd name="connsiteX6" fmla="*/ 312531 w 363241"/>
                  <a:gd name="connsiteY6" fmla="*/ 416414 h 514642"/>
                  <a:gd name="connsiteX7" fmla="*/ 333586 w 363241"/>
                  <a:gd name="connsiteY7" fmla="*/ 358531 h 514642"/>
                  <a:gd name="connsiteX8" fmla="*/ 299827 w 363241"/>
                  <a:gd name="connsiteY8" fmla="*/ 69615 h 5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241" h="514642">
                    <a:moveTo>
                      <a:pt x="300183" y="69757"/>
                    </a:moveTo>
                    <a:cubicBezTo>
                      <a:pt x="300183" y="69757"/>
                      <a:pt x="237732" y="-4970"/>
                      <a:pt x="138524" y="26"/>
                    </a:cubicBezTo>
                    <a:cubicBezTo>
                      <a:pt x="39317" y="5023"/>
                      <a:pt x="-33269" y="178886"/>
                      <a:pt x="14621" y="266817"/>
                    </a:cubicBezTo>
                    <a:cubicBezTo>
                      <a:pt x="50308" y="332766"/>
                      <a:pt x="93631" y="293582"/>
                      <a:pt x="93773" y="372806"/>
                    </a:cubicBezTo>
                    <a:cubicBezTo>
                      <a:pt x="93773" y="419126"/>
                      <a:pt x="58087" y="460380"/>
                      <a:pt x="58087" y="460380"/>
                    </a:cubicBezTo>
                    <a:cubicBezTo>
                      <a:pt x="62156" y="479436"/>
                      <a:pt x="80213" y="493639"/>
                      <a:pt x="104337" y="503204"/>
                    </a:cubicBezTo>
                    <a:cubicBezTo>
                      <a:pt x="184988" y="535464"/>
                      <a:pt x="276844" y="495638"/>
                      <a:pt x="312531" y="416414"/>
                    </a:cubicBezTo>
                    <a:cubicBezTo>
                      <a:pt x="321381" y="397836"/>
                      <a:pt x="328447" y="378451"/>
                      <a:pt x="333586" y="358531"/>
                    </a:cubicBezTo>
                    <a:cubicBezTo>
                      <a:pt x="355783" y="257539"/>
                      <a:pt x="400177" y="152193"/>
                      <a:pt x="299827" y="69615"/>
                    </a:cubicBezTo>
                    <a:close/>
                  </a:path>
                </a:pathLst>
              </a:custGeom>
              <a:solidFill>
                <a:srgbClr val="FCBA9F"/>
              </a:solidFill>
              <a:ln w="7127" cap="flat">
                <a:noFill/>
                <a:prstDash val="solid"/>
                <a:miter/>
              </a:ln>
            </p:spPr>
            <p:txBody>
              <a:bodyPr rtlCol="0" anchor="ctr"/>
              <a:lstStyle/>
              <a:p>
                <a:endParaRPr lang="zh-CN" altLang="en-US"/>
              </a:p>
            </p:txBody>
          </p:sp>
          <p:sp>
            <p:nvSpPr>
              <p:cNvPr id="63" name="ïs1ïḑè">
                <a:extLst>
                  <a:ext uri="{FF2B5EF4-FFF2-40B4-BE49-F238E27FC236}">
                    <a16:creationId xmlns:a16="http://schemas.microsoft.com/office/drawing/2014/main" id="{D2E30B6C-A09E-42EB-A87F-51F0BE008233}"/>
                  </a:ext>
                </a:extLst>
              </p:cNvPr>
              <p:cNvSpPr/>
              <p:nvPr/>
            </p:nvSpPr>
            <p:spPr>
              <a:xfrm>
                <a:off x="7852703" y="3311235"/>
                <a:ext cx="135268" cy="272073"/>
              </a:xfrm>
              <a:custGeom>
                <a:avLst/>
                <a:gdLst>
                  <a:gd name="connsiteX0" fmla="*/ 49885 w 135268"/>
                  <a:gd name="connsiteY0" fmla="*/ -213 h 272073"/>
                  <a:gd name="connsiteX1" fmla="*/ 29830 w 135268"/>
                  <a:gd name="connsiteY1" fmla="*/ 98566 h 272073"/>
                  <a:gd name="connsiteX2" fmla="*/ 31685 w 135268"/>
                  <a:gd name="connsiteY2" fmla="*/ 158020 h 272073"/>
                  <a:gd name="connsiteX3" fmla="*/ 12129 w 135268"/>
                  <a:gd name="connsiteY3" fmla="*/ 202770 h 272073"/>
                  <a:gd name="connsiteX4" fmla="*/ 96277 w 135268"/>
                  <a:gd name="connsiteY4" fmla="*/ 176791 h 272073"/>
                  <a:gd name="connsiteX5" fmla="*/ 50670 w 135268"/>
                  <a:gd name="connsiteY5" fmla="*/ 269575 h 272073"/>
                  <a:gd name="connsiteX6" fmla="*/ 130608 w 135268"/>
                  <a:gd name="connsiteY6" fmla="*/ 169653 h 272073"/>
                  <a:gd name="connsiteX7" fmla="*/ 49885 w 135268"/>
                  <a:gd name="connsiteY7" fmla="*/ 143 h 27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68" h="272073">
                    <a:moveTo>
                      <a:pt x="49885" y="-213"/>
                    </a:moveTo>
                    <a:cubicBezTo>
                      <a:pt x="49885" y="-213"/>
                      <a:pt x="7061" y="60739"/>
                      <a:pt x="29830" y="98566"/>
                    </a:cubicBezTo>
                    <a:cubicBezTo>
                      <a:pt x="52597" y="136394"/>
                      <a:pt x="55738" y="128543"/>
                      <a:pt x="31685" y="158020"/>
                    </a:cubicBezTo>
                    <a:cubicBezTo>
                      <a:pt x="7633" y="187497"/>
                      <a:pt x="-15635" y="203627"/>
                      <a:pt x="12129" y="202770"/>
                    </a:cubicBezTo>
                    <a:cubicBezTo>
                      <a:pt x="39893" y="201914"/>
                      <a:pt x="79006" y="151739"/>
                      <a:pt x="96277" y="176791"/>
                    </a:cubicBezTo>
                    <a:cubicBezTo>
                      <a:pt x="113550" y="201843"/>
                      <a:pt x="61091" y="258655"/>
                      <a:pt x="50670" y="269575"/>
                    </a:cubicBezTo>
                    <a:cubicBezTo>
                      <a:pt x="40250" y="280495"/>
                      <a:pt x="110552" y="253088"/>
                      <a:pt x="130608" y="169653"/>
                    </a:cubicBezTo>
                    <a:cubicBezTo>
                      <a:pt x="148879" y="86718"/>
                      <a:pt x="104342" y="16059"/>
                      <a:pt x="49885" y="143"/>
                    </a:cubicBezTo>
                    <a:close/>
                  </a:path>
                </a:pathLst>
              </a:custGeom>
              <a:solidFill>
                <a:srgbClr val="1F2046"/>
              </a:solidFill>
              <a:ln w="7127" cap="flat">
                <a:noFill/>
                <a:prstDash val="solid"/>
                <a:miter/>
              </a:ln>
            </p:spPr>
            <p:txBody>
              <a:bodyPr rtlCol="0" anchor="ctr"/>
              <a:lstStyle/>
              <a:p>
                <a:endParaRPr lang="zh-CN" altLang="en-US"/>
              </a:p>
            </p:txBody>
          </p:sp>
          <p:sp>
            <p:nvSpPr>
              <p:cNvPr id="64" name="íśļiḓé">
                <a:extLst>
                  <a:ext uri="{FF2B5EF4-FFF2-40B4-BE49-F238E27FC236}">
                    <a16:creationId xmlns:a16="http://schemas.microsoft.com/office/drawing/2014/main" id="{F940B4E9-59AB-C69A-7651-47D921C0B261}"/>
                  </a:ext>
                </a:extLst>
              </p:cNvPr>
              <p:cNvSpPr/>
              <p:nvPr/>
            </p:nvSpPr>
            <p:spPr>
              <a:xfrm>
                <a:off x="7880082" y="3467743"/>
                <a:ext cx="136381" cy="123014"/>
              </a:xfrm>
              <a:custGeom>
                <a:avLst/>
                <a:gdLst>
                  <a:gd name="connsiteX0" fmla="*/ 28145 w 136381"/>
                  <a:gd name="connsiteY0" fmla="*/ 26849 h 123014"/>
                  <a:gd name="connsiteX1" fmla="*/ 125853 w 136381"/>
                  <a:gd name="connsiteY1" fmla="*/ 15286 h 123014"/>
                  <a:gd name="connsiteX2" fmla="*/ 49128 w 136381"/>
                  <a:gd name="connsiteY2" fmla="*/ 122345 h 123014"/>
                  <a:gd name="connsiteX3" fmla="*/ 28145 w 136381"/>
                  <a:gd name="connsiteY3" fmla="*/ 26992 h 123014"/>
                </a:gdLst>
                <a:ahLst/>
                <a:cxnLst>
                  <a:cxn ang="0">
                    <a:pos x="connsiteX0" y="connsiteY0"/>
                  </a:cxn>
                  <a:cxn ang="0">
                    <a:pos x="connsiteX1" y="connsiteY1"/>
                  </a:cxn>
                  <a:cxn ang="0">
                    <a:pos x="connsiteX2" y="connsiteY2"/>
                  </a:cxn>
                  <a:cxn ang="0">
                    <a:pos x="connsiteX3" y="connsiteY3"/>
                  </a:cxn>
                </a:cxnLst>
                <a:rect l="l" t="t" r="r" b="b"/>
                <a:pathLst>
                  <a:path w="136381" h="123014">
                    <a:moveTo>
                      <a:pt x="28145" y="26849"/>
                    </a:moveTo>
                    <a:cubicBezTo>
                      <a:pt x="32355" y="23994"/>
                      <a:pt x="96448" y="-24254"/>
                      <a:pt x="125853" y="15286"/>
                    </a:cubicBezTo>
                    <a:cubicBezTo>
                      <a:pt x="152476" y="50973"/>
                      <a:pt x="125853" y="129483"/>
                      <a:pt x="49128" y="122345"/>
                    </a:cubicBezTo>
                    <a:cubicBezTo>
                      <a:pt x="-27883" y="116707"/>
                      <a:pt x="951" y="41480"/>
                      <a:pt x="28145" y="26992"/>
                    </a:cubicBezTo>
                    <a:close/>
                  </a:path>
                </a:pathLst>
              </a:custGeom>
              <a:solidFill>
                <a:srgbClr val="FCBA9F"/>
              </a:solidFill>
              <a:ln w="7127" cap="flat">
                <a:noFill/>
                <a:prstDash val="solid"/>
                <a:miter/>
              </a:ln>
            </p:spPr>
            <p:txBody>
              <a:bodyPr rtlCol="0" anchor="ctr"/>
              <a:lstStyle/>
              <a:p>
                <a:endParaRPr lang="zh-CN" altLang="en-US"/>
              </a:p>
            </p:txBody>
          </p:sp>
          <p:sp>
            <p:nvSpPr>
              <p:cNvPr id="65" name="îSļîḋè">
                <a:extLst>
                  <a:ext uri="{FF2B5EF4-FFF2-40B4-BE49-F238E27FC236}">
                    <a16:creationId xmlns:a16="http://schemas.microsoft.com/office/drawing/2014/main" id="{067445F4-5CC2-646F-A2D9-FF193C395749}"/>
                  </a:ext>
                </a:extLst>
              </p:cNvPr>
              <p:cNvSpPr/>
              <p:nvPr/>
            </p:nvSpPr>
            <p:spPr>
              <a:xfrm>
                <a:off x="7148787" y="3821942"/>
                <a:ext cx="192402" cy="276311"/>
              </a:xfrm>
              <a:custGeom>
                <a:avLst/>
                <a:gdLst>
                  <a:gd name="connsiteX0" fmla="*/ 21162 w 192402"/>
                  <a:gd name="connsiteY0" fmla="*/ 64629 h 276311"/>
                  <a:gd name="connsiteX1" fmla="*/ 114517 w 192402"/>
                  <a:gd name="connsiteY1" fmla="*/ 394 h 276311"/>
                  <a:gd name="connsiteX2" fmla="*/ 57419 w 192402"/>
                  <a:gd name="connsiteY2" fmla="*/ 86755 h 276311"/>
                  <a:gd name="connsiteX3" fmla="*/ 173542 w 192402"/>
                  <a:gd name="connsiteY3" fmla="*/ 43931 h 276311"/>
                  <a:gd name="connsiteX4" fmla="*/ 91249 w 192402"/>
                  <a:gd name="connsiteY4" fmla="*/ 131505 h 276311"/>
                  <a:gd name="connsiteX5" fmla="*/ 190457 w 192402"/>
                  <a:gd name="connsiteY5" fmla="*/ 100173 h 276311"/>
                  <a:gd name="connsiteX6" fmla="*/ 107379 w 192402"/>
                  <a:gd name="connsiteY6" fmla="*/ 192957 h 276311"/>
                  <a:gd name="connsiteX7" fmla="*/ 120440 w 192402"/>
                  <a:gd name="connsiteY7" fmla="*/ 275249 h 276311"/>
                  <a:gd name="connsiteX8" fmla="*/ 10384 w 192402"/>
                  <a:gd name="connsiteY8" fmla="*/ 169618 h 276311"/>
                  <a:gd name="connsiteX9" fmla="*/ 20804 w 192402"/>
                  <a:gd name="connsiteY9" fmla="*/ 64486 h 27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402" h="276311">
                    <a:moveTo>
                      <a:pt x="21162" y="64629"/>
                    </a:moveTo>
                    <a:cubicBezTo>
                      <a:pt x="21162" y="64629"/>
                      <a:pt x="72835" y="7959"/>
                      <a:pt x="114517" y="394"/>
                    </a:cubicBezTo>
                    <a:cubicBezTo>
                      <a:pt x="155842" y="-8671"/>
                      <a:pt x="57419" y="86755"/>
                      <a:pt x="57419" y="86755"/>
                    </a:cubicBezTo>
                    <a:cubicBezTo>
                      <a:pt x="57419" y="86755"/>
                      <a:pt x="172257" y="27230"/>
                      <a:pt x="173542" y="43931"/>
                    </a:cubicBezTo>
                    <a:cubicBezTo>
                      <a:pt x="174826" y="60632"/>
                      <a:pt x="91249" y="131505"/>
                      <a:pt x="91249" y="131505"/>
                    </a:cubicBezTo>
                    <a:cubicBezTo>
                      <a:pt x="91249" y="131505"/>
                      <a:pt x="206016" y="71980"/>
                      <a:pt x="190457" y="100173"/>
                    </a:cubicBezTo>
                    <a:cubicBezTo>
                      <a:pt x="176539" y="128079"/>
                      <a:pt x="109449" y="175685"/>
                      <a:pt x="107379" y="192957"/>
                    </a:cubicBezTo>
                    <a:cubicBezTo>
                      <a:pt x="105309" y="210229"/>
                      <a:pt x="139211" y="265115"/>
                      <a:pt x="120440" y="275249"/>
                    </a:cubicBezTo>
                    <a:cubicBezTo>
                      <a:pt x="101669" y="285385"/>
                      <a:pt x="28227" y="202022"/>
                      <a:pt x="10384" y="169618"/>
                    </a:cubicBezTo>
                    <a:cubicBezTo>
                      <a:pt x="-2463" y="136359"/>
                      <a:pt x="-9172" y="98674"/>
                      <a:pt x="20804" y="64486"/>
                    </a:cubicBezTo>
                    <a:close/>
                  </a:path>
                </a:pathLst>
              </a:custGeom>
              <a:solidFill>
                <a:srgbClr val="EA997D"/>
              </a:solidFill>
              <a:ln w="7127" cap="flat">
                <a:noFill/>
                <a:prstDash val="solid"/>
                <a:miter/>
              </a:ln>
            </p:spPr>
            <p:txBody>
              <a:bodyPr rtlCol="0" anchor="ctr"/>
              <a:lstStyle/>
              <a:p>
                <a:endParaRPr lang="zh-CN" altLang="en-US"/>
              </a:p>
            </p:txBody>
          </p:sp>
          <p:sp>
            <p:nvSpPr>
              <p:cNvPr id="66" name="îṩḷîḓê">
                <a:extLst>
                  <a:ext uri="{FF2B5EF4-FFF2-40B4-BE49-F238E27FC236}">
                    <a16:creationId xmlns:a16="http://schemas.microsoft.com/office/drawing/2014/main" id="{E0F47A01-0EA1-A28E-6E43-344098AB1E27}"/>
                  </a:ext>
                </a:extLst>
              </p:cNvPr>
              <p:cNvSpPr/>
              <p:nvPr/>
            </p:nvSpPr>
            <p:spPr>
              <a:xfrm>
                <a:off x="7160879" y="3989468"/>
                <a:ext cx="223895" cy="518400"/>
              </a:xfrm>
              <a:custGeom>
                <a:avLst/>
                <a:gdLst>
                  <a:gd name="connsiteX0" fmla="*/ 200562 w 223895"/>
                  <a:gd name="connsiteY0" fmla="*/ 511621 h 518400"/>
                  <a:gd name="connsiteX1" fmla="*/ 216264 w 223895"/>
                  <a:gd name="connsiteY1" fmla="*/ 518187 h 518400"/>
                  <a:gd name="connsiteX2" fmla="*/ 223401 w 223895"/>
                  <a:gd name="connsiteY2" fmla="*/ 175598 h 518400"/>
                  <a:gd name="connsiteX3" fmla="*/ 53819 w 223895"/>
                  <a:gd name="connsiteY3" fmla="*/ 5446 h 518400"/>
                  <a:gd name="connsiteX4" fmla="*/ 26484 w 223895"/>
                  <a:gd name="connsiteY4" fmla="*/ 379 h 518400"/>
                  <a:gd name="connsiteX5" fmla="*/ -495 w 223895"/>
                  <a:gd name="connsiteY5" fmla="*/ 5232 h 518400"/>
                  <a:gd name="connsiteX6" fmla="*/ 200562 w 223895"/>
                  <a:gd name="connsiteY6" fmla="*/ 511621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95" h="518400">
                    <a:moveTo>
                      <a:pt x="200562" y="511621"/>
                    </a:moveTo>
                    <a:cubicBezTo>
                      <a:pt x="205701" y="514083"/>
                      <a:pt x="210911" y="516282"/>
                      <a:pt x="216264" y="518187"/>
                    </a:cubicBezTo>
                    <a:cubicBezTo>
                      <a:pt x="215336" y="395854"/>
                      <a:pt x="202561" y="295504"/>
                      <a:pt x="223401" y="175598"/>
                    </a:cubicBezTo>
                    <a:cubicBezTo>
                      <a:pt x="162591" y="100372"/>
                      <a:pt x="97857" y="32068"/>
                      <a:pt x="53819" y="5446"/>
                    </a:cubicBezTo>
                    <a:cubicBezTo>
                      <a:pt x="45612" y="535"/>
                      <a:pt x="35905" y="-1263"/>
                      <a:pt x="26484" y="379"/>
                    </a:cubicBezTo>
                    <a:lnTo>
                      <a:pt x="-495" y="5232"/>
                    </a:lnTo>
                    <a:cubicBezTo>
                      <a:pt x="-495" y="5232"/>
                      <a:pt x="137611" y="481145"/>
                      <a:pt x="200562" y="511621"/>
                    </a:cubicBezTo>
                    <a:close/>
                  </a:path>
                </a:pathLst>
              </a:custGeom>
              <a:solidFill>
                <a:srgbClr val="EA997D"/>
              </a:solidFill>
              <a:ln w="7127" cap="flat">
                <a:noFill/>
                <a:prstDash val="solid"/>
                <a:miter/>
              </a:ln>
            </p:spPr>
            <p:txBody>
              <a:bodyPr rtlCol="0" anchor="ctr"/>
              <a:lstStyle/>
              <a:p>
                <a:endParaRPr lang="zh-CN" altLang="en-US"/>
              </a:p>
            </p:txBody>
          </p:sp>
          <p:sp>
            <p:nvSpPr>
              <p:cNvPr id="67" name="iṧḷiḍè">
                <a:extLst>
                  <a:ext uri="{FF2B5EF4-FFF2-40B4-BE49-F238E27FC236}">
                    <a16:creationId xmlns:a16="http://schemas.microsoft.com/office/drawing/2014/main" id="{191EDF7D-2B9C-7A03-93F5-DE0D7145D71E}"/>
                  </a:ext>
                </a:extLst>
              </p:cNvPr>
              <p:cNvSpPr/>
              <p:nvPr/>
            </p:nvSpPr>
            <p:spPr>
              <a:xfrm>
                <a:off x="4439639" y="2522313"/>
                <a:ext cx="290756" cy="289503"/>
              </a:xfrm>
              <a:custGeom>
                <a:avLst/>
                <a:gdLst>
                  <a:gd name="connsiteX0" fmla="*/ 87166 w 290756"/>
                  <a:gd name="connsiteY0" fmla="*/ 13316 h 289503"/>
                  <a:gd name="connsiteX1" fmla="*/ 9370 w 290756"/>
                  <a:gd name="connsiteY1" fmla="*/ 92968 h 289503"/>
                  <a:gd name="connsiteX2" fmla="*/ 12296 w 290756"/>
                  <a:gd name="connsiteY2" fmla="*/ 204166 h 289503"/>
                  <a:gd name="connsiteX3" fmla="*/ 90806 w 290756"/>
                  <a:gd name="connsiteY3" fmla="*/ 279322 h 289503"/>
                  <a:gd name="connsiteX4" fmla="*/ 202504 w 290756"/>
                  <a:gd name="connsiteY4" fmla="*/ 275825 h 289503"/>
                  <a:gd name="connsiteX5" fmla="*/ 241474 w 290756"/>
                  <a:gd name="connsiteY5" fmla="*/ 252771 h 289503"/>
                  <a:gd name="connsiteX6" fmla="*/ 280300 w 290756"/>
                  <a:gd name="connsiteY6" fmla="*/ 196101 h 289503"/>
                  <a:gd name="connsiteX7" fmla="*/ 278231 w 290756"/>
                  <a:gd name="connsiteY7" fmla="*/ 86759 h 289503"/>
                  <a:gd name="connsiteX8" fmla="*/ 198579 w 290756"/>
                  <a:gd name="connsiteY8" fmla="*/ 9747 h 289503"/>
                  <a:gd name="connsiteX9" fmla="*/ 86952 w 290756"/>
                  <a:gd name="connsiteY9" fmla="*/ 13316 h 28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756" h="289503">
                    <a:moveTo>
                      <a:pt x="87166" y="13316"/>
                    </a:moveTo>
                    <a:cubicBezTo>
                      <a:pt x="51273" y="27869"/>
                      <a:pt x="23073" y="56739"/>
                      <a:pt x="9370" y="92968"/>
                    </a:cubicBezTo>
                    <a:cubicBezTo>
                      <a:pt x="-4733" y="128904"/>
                      <a:pt x="-3677" y="169023"/>
                      <a:pt x="12296" y="204166"/>
                    </a:cubicBezTo>
                    <a:cubicBezTo>
                      <a:pt x="27648" y="238511"/>
                      <a:pt x="55826" y="265483"/>
                      <a:pt x="90806" y="279322"/>
                    </a:cubicBezTo>
                    <a:cubicBezTo>
                      <a:pt x="128919" y="292740"/>
                      <a:pt x="165533" y="293596"/>
                      <a:pt x="202504" y="275825"/>
                    </a:cubicBezTo>
                    <a:cubicBezTo>
                      <a:pt x="216950" y="270928"/>
                      <a:pt x="230225" y="263077"/>
                      <a:pt x="241474" y="252771"/>
                    </a:cubicBezTo>
                    <a:cubicBezTo>
                      <a:pt x="258703" y="237205"/>
                      <a:pt x="272007" y="217791"/>
                      <a:pt x="280300" y="196101"/>
                    </a:cubicBezTo>
                    <a:cubicBezTo>
                      <a:pt x="294268" y="160843"/>
                      <a:pt x="293519" y="121460"/>
                      <a:pt x="278231" y="86759"/>
                    </a:cubicBezTo>
                    <a:cubicBezTo>
                      <a:pt x="262871" y="51593"/>
                      <a:pt x="234243" y="23915"/>
                      <a:pt x="198579" y="9747"/>
                    </a:cubicBezTo>
                    <a:cubicBezTo>
                      <a:pt x="160537" y="-3671"/>
                      <a:pt x="123923" y="-4527"/>
                      <a:pt x="86952" y="13316"/>
                    </a:cubicBezTo>
                    <a:close/>
                  </a:path>
                </a:pathLst>
              </a:custGeom>
              <a:solidFill>
                <a:srgbClr val="D4D8DD"/>
              </a:solidFill>
              <a:ln w="7127" cap="flat">
                <a:noFill/>
                <a:prstDash val="solid"/>
                <a:miter/>
              </a:ln>
            </p:spPr>
            <p:txBody>
              <a:bodyPr rtlCol="0" anchor="ctr"/>
              <a:lstStyle/>
              <a:p>
                <a:endParaRPr lang="zh-CN" altLang="en-US"/>
              </a:p>
            </p:txBody>
          </p:sp>
          <p:sp>
            <p:nvSpPr>
              <p:cNvPr id="68" name="i$ľíḋe">
                <a:extLst>
                  <a:ext uri="{FF2B5EF4-FFF2-40B4-BE49-F238E27FC236}">
                    <a16:creationId xmlns:a16="http://schemas.microsoft.com/office/drawing/2014/main" id="{653DBF11-6D4D-0767-3BD7-DC1302E422A5}"/>
                  </a:ext>
                </a:extLst>
              </p:cNvPr>
              <p:cNvSpPr/>
              <p:nvPr/>
            </p:nvSpPr>
            <p:spPr>
              <a:xfrm>
                <a:off x="3829528" y="1271793"/>
                <a:ext cx="994280" cy="1229791"/>
              </a:xfrm>
              <a:custGeom>
                <a:avLst/>
                <a:gdLst>
                  <a:gd name="connsiteX0" fmla="*/ 680505 w 994280"/>
                  <a:gd name="connsiteY0" fmla="*/ 23023 h 1229791"/>
                  <a:gd name="connsiteX1" fmla="*/ 309368 w 994280"/>
                  <a:gd name="connsiteY1" fmla="*/ 52429 h 1229791"/>
                  <a:gd name="connsiteX2" fmla="*/ 34155 w 994280"/>
                  <a:gd name="connsiteY2" fmla="*/ 307229 h 1229791"/>
                  <a:gd name="connsiteX3" fmla="*/ 24805 w 994280"/>
                  <a:gd name="connsiteY3" fmla="*/ 611776 h 1229791"/>
                  <a:gd name="connsiteX4" fmla="*/ 61419 w 994280"/>
                  <a:gd name="connsiteY4" fmla="*/ 650817 h 1229791"/>
                  <a:gd name="connsiteX5" fmla="*/ 116233 w 994280"/>
                  <a:gd name="connsiteY5" fmla="*/ 651888 h 1229791"/>
                  <a:gd name="connsiteX6" fmla="*/ 194743 w 994280"/>
                  <a:gd name="connsiteY6" fmla="*/ 616844 h 1229791"/>
                  <a:gd name="connsiteX7" fmla="*/ 233070 w 994280"/>
                  <a:gd name="connsiteY7" fmla="*/ 535479 h 1229791"/>
                  <a:gd name="connsiteX8" fmla="*/ 237424 w 994280"/>
                  <a:gd name="connsiteY8" fmla="*/ 377745 h 1229791"/>
                  <a:gd name="connsiteX9" fmla="*/ 391232 w 994280"/>
                  <a:gd name="connsiteY9" fmla="*/ 239211 h 1229791"/>
                  <a:gd name="connsiteX10" fmla="*/ 596357 w 994280"/>
                  <a:gd name="connsiteY10" fmla="*/ 223081 h 1229791"/>
                  <a:gd name="connsiteX11" fmla="*/ 734963 w 994280"/>
                  <a:gd name="connsiteY11" fmla="*/ 367111 h 1229791"/>
                  <a:gd name="connsiteX12" fmla="*/ 737889 w 994280"/>
                  <a:gd name="connsiteY12" fmla="*/ 611705 h 1229791"/>
                  <a:gd name="connsiteX13" fmla="*/ 475380 w 994280"/>
                  <a:gd name="connsiteY13" fmla="*/ 788281 h 1229791"/>
                  <a:gd name="connsiteX14" fmla="*/ 439694 w 994280"/>
                  <a:gd name="connsiteY14" fmla="*/ 803126 h 1229791"/>
                  <a:gd name="connsiteX15" fmla="*/ 404793 w 994280"/>
                  <a:gd name="connsiteY15" fmla="*/ 891842 h 1229791"/>
                  <a:gd name="connsiteX16" fmla="*/ 537332 w 994280"/>
                  <a:gd name="connsiteY16" fmla="*/ 1189966 h 1229791"/>
                  <a:gd name="connsiteX17" fmla="*/ 574088 w 994280"/>
                  <a:gd name="connsiteY17" fmla="*/ 1224439 h 1229791"/>
                  <a:gd name="connsiteX18" fmla="*/ 626191 w 994280"/>
                  <a:gd name="connsiteY18" fmla="*/ 1224439 h 1229791"/>
                  <a:gd name="connsiteX19" fmla="*/ 706485 w 994280"/>
                  <a:gd name="connsiteY19" fmla="*/ 1188753 h 1229791"/>
                  <a:gd name="connsiteX20" fmla="*/ 724114 w 994280"/>
                  <a:gd name="connsiteY20" fmla="*/ 1178190 h 1229791"/>
                  <a:gd name="connsiteX21" fmla="*/ 741315 w 994280"/>
                  <a:gd name="connsiteY21" fmla="*/ 1099680 h 1229791"/>
                  <a:gd name="connsiteX22" fmla="*/ 656810 w 994280"/>
                  <a:gd name="connsiteY22" fmla="*/ 907402 h 1229791"/>
                  <a:gd name="connsiteX23" fmla="*/ 657880 w 994280"/>
                  <a:gd name="connsiteY23" fmla="*/ 900264 h 1229791"/>
                  <a:gd name="connsiteX24" fmla="*/ 956717 w 994280"/>
                  <a:gd name="connsiteY24" fmla="*/ 652316 h 1229791"/>
                  <a:gd name="connsiteX25" fmla="*/ 945369 w 994280"/>
                  <a:gd name="connsiteY25" fmla="*/ 289814 h 1229791"/>
                  <a:gd name="connsiteX26" fmla="*/ 680505 w 994280"/>
                  <a:gd name="connsiteY26" fmla="*/ 22952 h 122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280" h="1229791">
                    <a:moveTo>
                      <a:pt x="680505" y="23023"/>
                    </a:moveTo>
                    <a:cubicBezTo>
                      <a:pt x="567094" y="-15661"/>
                      <a:pt x="442549" y="-6168"/>
                      <a:pt x="309368" y="52429"/>
                    </a:cubicBezTo>
                    <a:cubicBezTo>
                      <a:pt x="176186" y="111026"/>
                      <a:pt x="84044" y="197815"/>
                      <a:pt x="34155" y="307229"/>
                    </a:cubicBezTo>
                    <a:cubicBezTo>
                      <a:pt x="-8169" y="404082"/>
                      <a:pt x="-12237" y="505288"/>
                      <a:pt x="24805" y="611776"/>
                    </a:cubicBezTo>
                    <a:cubicBezTo>
                      <a:pt x="31036" y="629327"/>
                      <a:pt x="44304" y="643473"/>
                      <a:pt x="61419" y="650817"/>
                    </a:cubicBezTo>
                    <a:cubicBezTo>
                      <a:pt x="78720" y="658889"/>
                      <a:pt x="98633" y="659282"/>
                      <a:pt x="116233" y="651888"/>
                    </a:cubicBezTo>
                    <a:lnTo>
                      <a:pt x="194743" y="616844"/>
                    </a:lnTo>
                    <a:cubicBezTo>
                      <a:pt x="226047" y="603097"/>
                      <a:pt x="242406" y="568367"/>
                      <a:pt x="233070" y="535479"/>
                    </a:cubicBezTo>
                    <a:cubicBezTo>
                      <a:pt x="214228" y="476739"/>
                      <a:pt x="214442" y="424708"/>
                      <a:pt x="237424" y="377745"/>
                    </a:cubicBezTo>
                    <a:cubicBezTo>
                      <a:pt x="261548" y="318863"/>
                      <a:pt x="314649" y="273327"/>
                      <a:pt x="391232" y="239211"/>
                    </a:cubicBezTo>
                    <a:cubicBezTo>
                      <a:pt x="466031" y="205951"/>
                      <a:pt x="535619" y="200028"/>
                      <a:pt x="596357" y="223081"/>
                    </a:cubicBezTo>
                    <a:cubicBezTo>
                      <a:pt x="656238" y="244493"/>
                      <a:pt x="702702" y="294453"/>
                      <a:pt x="734963" y="367111"/>
                    </a:cubicBezTo>
                    <a:cubicBezTo>
                      <a:pt x="779356" y="470173"/>
                      <a:pt x="780284" y="553179"/>
                      <a:pt x="737889" y="611705"/>
                    </a:cubicBezTo>
                    <a:cubicBezTo>
                      <a:pt x="692639" y="673799"/>
                      <a:pt x="602709" y="732325"/>
                      <a:pt x="475380" y="788281"/>
                    </a:cubicBezTo>
                    <a:lnTo>
                      <a:pt x="439694" y="803126"/>
                    </a:lnTo>
                    <a:cubicBezTo>
                      <a:pt x="406391" y="818778"/>
                      <a:pt x="391082" y="857691"/>
                      <a:pt x="404793" y="891842"/>
                    </a:cubicBezTo>
                    <a:lnTo>
                      <a:pt x="537332" y="1189966"/>
                    </a:lnTo>
                    <a:cubicBezTo>
                      <a:pt x="543898" y="1206318"/>
                      <a:pt x="557352" y="1218929"/>
                      <a:pt x="574088" y="1224439"/>
                    </a:cubicBezTo>
                    <a:cubicBezTo>
                      <a:pt x="590783" y="1231291"/>
                      <a:pt x="609497" y="1231291"/>
                      <a:pt x="626191" y="1224439"/>
                    </a:cubicBezTo>
                    <a:lnTo>
                      <a:pt x="706485" y="1188753"/>
                    </a:lnTo>
                    <a:cubicBezTo>
                      <a:pt x="712816" y="1186055"/>
                      <a:pt x="718754" y="1182500"/>
                      <a:pt x="724114" y="1178190"/>
                    </a:cubicBezTo>
                    <a:cubicBezTo>
                      <a:pt x="745626" y="1158148"/>
                      <a:pt x="752470" y="1126880"/>
                      <a:pt x="741315" y="1099680"/>
                    </a:cubicBezTo>
                    <a:lnTo>
                      <a:pt x="656810" y="907402"/>
                    </a:lnTo>
                    <a:cubicBezTo>
                      <a:pt x="655097" y="903690"/>
                      <a:pt x="656025" y="900978"/>
                      <a:pt x="657880" y="900264"/>
                    </a:cubicBezTo>
                    <a:cubicBezTo>
                      <a:pt x="806549" y="831890"/>
                      <a:pt x="907113" y="748027"/>
                      <a:pt x="956717" y="652316"/>
                    </a:cubicBezTo>
                    <a:cubicBezTo>
                      <a:pt x="1010104" y="550182"/>
                      <a:pt x="1005394" y="430561"/>
                      <a:pt x="945369" y="289814"/>
                    </a:cubicBezTo>
                    <a:cubicBezTo>
                      <a:pt x="884345" y="151851"/>
                      <a:pt x="794844" y="63420"/>
                      <a:pt x="680505" y="22952"/>
                    </a:cubicBezTo>
                    <a:close/>
                  </a:path>
                </a:pathLst>
              </a:custGeom>
              <a:solidFill>
                <a:srgbClr val="D4D8DD"/>
              </a:solidFill>
              <a:ln w="7127" cap="flat">
                <a:noFill/>
                <a:prstDash val="solid"/>
                <a:miter/>
              </a:ln>
            </p:spPr>
            <p:txBody>
              <a:bodyPr rtlCol="0" anchor="ctr"/>
              <a:lstStyle/>
              <a:p>
                <a:endParaRPr lang="zh-CN" altLang="en-US"/>
              </a:p>
            </p:txBody>
          </p:sp>
          <p:sp>
            <p:nvSpPr>
              <p:cNvPr id="69" name="îSḻïďe">
                <a:extLst>
                  <a:ext uri="{FF2B5EF4-FFF2-40B4-BE49-F238E27FC236}">
                    <a16:creationId xmlns:a16="http://schemas.microsoft.com/office/drawing/2014/main" id="{E0BC19BF-9B13-9B96-0A3E-C1EE7BF33944}"/>
                  </a:ext>
                </a:extLst>
              </p:cNvPr>
              <p:cNvSpPr/>
              <p:nvPr/>
            </p:nvSpPr>
            <p:spPr>
              <a:xfrm>
                <a:off x="3683849" y="3244713"/>
                <a:ext cx="151069" cy="151310"/>
              </a:xfrm>
              <a:custGeom>
                <a:avLst/>
                <a:gdLst>
                  <a:gd name="connsiteX0" fmla="*/ 8539 w 151069"/>
                  <a:gd name="connsiteY0" fmla="*/ 41185 h 151310"/>
                  <a:gd name="connsiteX1" fmla="*/ 3186 w 151069"/>
                  <a:gd name="connsiteY1" fmla="*/ 98926 h 151310"/>
                  <a:gd name="connsiteX2" fmla="*/ 97255 w 151069"/>
                  <a:gd name="connsiteY2" fmla="*/ 147602 h 151310"/>
                  <a:gd name="connsiteX3" fmla="*/ 141363 w 151069"/>
                  <a:gd name="connsiteY3" fmla="*/ 109632 h 151310"/>
                  <a:gd name="connsiteX4" fmla="*/ 149643 w 151069"/>
                  <a:gd name="connsiteY4" fmla="*/ 87506 h 151310"/>
                  <a:gd name="connsiteX5" fmla="*/ 146788 w 151069"/>
                  <a:gd name="connsiteY5" fmla="*/ 51820 h 151310"/>
                  <a:gd name="connsiteX6" fmla="*/ 110102 w 151069"/>
                  <a:gd name="connsiteY6" fmla="*/ 8211 h 151310"/>
                  <a:gd name="connsiteX7" fmla="*/ 53004 w 151069"/>
                  <a:gd name="connsiteY7" fmla="*/ 3144 h 151310"/>
                  <a:gd name="connsiteX8" fmla="*/ 8896 w 151069"/>
                  <a:gd name="connsiteY8" fmla="*/ 41185 h 1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9" h="151310">
                    <a:moveTo>
                      <a:pt x="8539" y="41185"/>
                    </a:moveTo>
                    <a:cubicBezTo>
                      <a:pt x="-1232" y="58843"/>
                      <a:pt x="-3173" y="79776"/>
                      <a:pt x="3186" y="98926"/>
                    </a:cubicBezTo>
                    <a:cubicBezTo>
                      <a:pt x="15805" y="138274"/>
                      <a:pt x="57850" y="160028"/>
                      <a:pt x="97255" y="147602"/>
                    </a:cubicBezTo>
                    <a:cubicBezTo>
                      <a:pt x="116597" y="141628"/>
                      <a:pt x="132577" y="127875"/>
                      <a:pt x="141363" y="109632"/>
                    </a:cubicBezTo>
                    <a:cubicBezTo>
                      <a:pt x="145603" y="102901"/>
                      <a:pt x="148422" y="95371"/>
                      <a:pt x="149643" y="87506"/>
                    </a:cubicBezTo>
                    <a:cubicBezTo>
                      <a:pt x="151527" y="75551"/>
                      <a:pt x="150542" y="63325"/>
                      <a:pt x="146788" y="51820"/>
                    </a:cubicBezTo>
                    <a:cubicBezTo>
                      <a:pt x="140871" y="32970"/>
                      <a:pt x="127660" y="17268"/>
                      <a:pt x="110102" y="8211"/>
                    </a:cubicBezTo>
                    <a:cubicBezTo>
                      <a:pt x="92459" y="-875"/>
                      <a:pt x="71967" y="-2687"/>
                      <a:pt x="53004" y="3144"/>
                    </a:cubicBezTo>
                    <a:cubicBezTo>
                      <a:pt x="33655" y="9139"/>
                      <a:pt x="17667" y="22928"/>
                      <a:pt x="8896" y="41185"/>
                    </a:cubicBezTo>
                    <a:close/>
                  </a:path>
                </a:pathLst>
              </a:custGeom>
              <a:solidFill>
                <a:srgbClr val="D4D8DD"/>
              </a:solidFill>
              <a:ln w="7127" cap="flat">
                <a:noFill/>
                <a:prstDash val="solid"/>
                <a:miter/>
              </a:ln>
            </p:spPr>
            <p:txBody>
              <a:bodyPr rtlCol="0" anchor="ctr"/>
              <a:lstStyle/>
              <a:p>
                <a:endParaRPr lang="zh-CN" altLang="en-US"/>
              </a:p>
            </p:txBody>
          </p:sp>
          <p:sp>
            <p:nvSpPr>
              <p:cNvPr id="70" name="ísḻïdé">
                <a:extLst>
                  <a:ext uri="{FF2B5EF4-FFF2-40B4-BE49-F238E27FC236}">
                    <a16:creationId xmlns:a16="http://schemas.microsoft.com/office/drawing/2014/main" id="{BFBB524B-534B-C4FC-02D1-F5456C62BBDA}"/>
                  </a:ext>
                </a:extLst>
              </p:cNvPr>
              <p:cNvSpPr/>
              <p:nvPr/>
            </p:nvSpPr>
            <p:spPr>
              <a:xfrm>
                <a:off x="3103572" y="2776931"/>
                <a:ext cx="572718" cy="535307"/>
              </a:xfrm>
              <a:custGeom>
                <a:avLst/>
                <a:gdLst>
                  <a:gd name="connsiteX0" fmla="*/ 175497 w 572718"/>
                  <a:gd name="connsiteY0" fmla="*/ 11785 h 535307"/>
                  <a:gd name="connsiteX1" fmla="*/ 34893 w 572718"/>
                  <a:gd name="connsiteY1" fmla="*/ 145252 h 535307"/>
                  <a:gd name="connsiteX2" fmla="*/ 6915 w 572718"/>
                  <a:gd name="connsiteY2" fmla="*/ 338672 h 535307"/>
                  <a:gd name="connsiteX3" fmla="*/ 102911 w 572718"/>
                  <a:gd name="connsiteY3" fmla="*/ 465073 h 535307"/>
                  <a:gd name="connsiteX4" fmla="*/ 152644 w 572718"/>
                  <a:gd name="connsiteY4" fmla="*/ 451776 h 535307"/>
                  <a:gd name="connsiteX5" fmla="*/ 152872 w 572718"/>
                  <a:gd name="connsiteY5" fmla="*/ 451369 h 535307"/>
                  <a:gd name="connsiteX6" fmla="*/ 173213 w 572718"/>
                  <a:gd name="connsiteY6" fmla="*/ 411472 h 535307"/>
                  <a:gd name="connsiteX7" fmla="*/ 162079 w 572718"/>
                  <a:gd name="connsiteY7" fmla="*/ 365936 h 535307"/>
                  <a:gd name="connsiteX8" fmla="*/ 112118 w 572718"/>
                  <a:gd name="connsiteY8" fmla="*/ 300630 h 535307"/>
                  <a:gd name="connsiteX9" fmla="*/ 129034 w 572718"/>
                  <a:gd name="connsiteY9" fmla="*/ 194071 h 535307"/>
                  <a:gd name="connsiteX10" fmla="*/ 206830 w 572718"/>
                  <a:gd name="connsiteY10" fmla="*/ 120343 h 535307"/>
                  <a:gd name="connsiteX11" fmla="*/ 310177 w 572718"/>
                  <a:gd name="connsiteY11" fmla="*/ 133262 h 535307"/>
                  <a:gd name="connsiteX12" fmla="*/ 391542 w 572718"/>
                  <a:gd name="connsiteY12" fmla="*/ 231399 h 535307"/>
                  <a:gd name="connsiteX13" fmla="*/ 343009 w 572718"/>
                  <a:gd name="connsiteY13" fmla="*/ 388918 h 535307"/>
                  <a:gd name="connsiteX14" fmla="*/ 333516 w 572718"/>
                  <a:gd name="connsiteY14" fmla="*/ 406405 h 535307"/>
                  <a:gd name="connsiteX15" fmla="*/ 348505 w 572718"/>
                  <a:gd name="connsiteY15" fmla="*/ 453796 h 535307"/>
                  <a:gd name="connsiteX16" fmla="*/ 499814 w 572718"/>
                  <a:gd name="connsiteY16" fmla="*/ 531164 h 535307"/>
                  <a:gd name="connsiteX17" fmla="*/ 526008 w 572718"/>
                  <a:gd name="connsiteY17" fmla="*/ 533091 h 535307"/>
                  <a:gd name="connsiteX18" fmla="*/ 547420 w 572718"/>
                  <a:gd name="connsiteY18" fmla="*/ 516033 h 535307"/>
                  <a:gd name="connsiteX19" fmla="*/ 568189 w 572718"/>
                  <a:gd name="connsiteY19" fmla="*/ 475137 h 535307"/>
                  <a:gd name="connsiteX20" fmla="*/ 571901 w 572718"/>
                  <a:gd name="connsiteY20" fmla="*/ 465073 h 535307"/>
                  <a:gd name="connsiteX21" fmla="*/ 552987 w 572718"/>
                  <a:gd name="connsiteY21" fmla="*/ 427816 h 535307"/>
                  <a:gd name="connsiteX22" fmla="*/ 455706 w 572718"/>
                  <a:gd name="connsiteY22" fmla="*/ 377856 h 535307"/>
                  <a:gd name="connsiteX23" fmla="*/ 453779 w 572718"/>
                  <a:gd name="connsiteY23" fmla="*/ 374501 h 535307"/>
                  <a:gd name="connsiteX24" fmla="*/ 493533 w 572718"/>
                  <a:gd name="connsiteY24" fmla="*/ 176156 h 535307"/>
                  <a:gd name="connsiteX25" fmla="*/ 370202 w 572718"/>
                  <a:gd name="connsiteY25" fmla="*/ 33054 h 535307"/>
                  <a:gd name="connsiteX26" fmla="*/ 175497 w 572718"/>
                  <a:gd name="connsiteY26" fmla="*/ 11643 h 53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718" h="535307">
                    <a:moveTo>
                      <a:pt x="175497" y="11785"/>
                    </a:moveTo>
                    <a:cubicBezTo>
                      <a:pt x="116829" y="33197"/>
                      <a:pt x="69509" y="77948"/>
                      <a:pt x="34893" y="145252"/>
                    </a:cubicBezTo>
                    <a:cubicBezTo>
                      <a:pt x="277" y="212557"/>
                      <a:pt x="-8716" y="277934"/>
                      <a:pt x="6915" y="338672"/>
                    </a:cubicBezTo>
                    <a:cubicBezTo>
                      <a:pt x="21161" y="391730"/>
                      <a:pt x="55620" y="437102"/>
                      <a:pt x="102911" y="465073"/>
                    </a:cubicBezTo>
                    <a:cubicBezTo>
                      <a:pt x="120319" y="475137"/>
                      <a:pt x="142580" y="469177"/>
                      <a:pt x="152644" y="451776"/>
                    </a:cubicBezTo>
                    <a:cubicBezTo>
                      <a:pt x="152722" y="451641"/>
                      <a:pt x="152793" y="451505"/>
                      <a:pt x="152872" y="451369"/>
                    </a:cubicBezTo>
                    <a:lnTo>
                      <a:pt x="173213" y="411472"/>
                    </a:lnTo>
                    <a:cubicBezTo>
                      <a:pt x="181393" y="395642"/>
                      <a:pt x="176639" y="376207"/>
                      <a:pt x="162079" y="365936"/>
                    </a:cubicBezTo>
                    <a:cubicBezTo>
                      <a:pt x="135172" y="348307"/>
                      <a:pt x="118185" y="327181"/>
                      <a:pt x="112118" y="300630"/>
                    </a:cubicBezTo>
                    <a:cubicBezTo>
                      <a:pt x="102626" y="268870"/>
                      <a:pt x="109192" y="233040"/>
                      <a:pt x="129034" y="194071"/>
                    </a:cubicBezTo>
                    <a:cubicBezTo>
                      <a:pt x="148875" y="155102"/>
                      <a:pt x="174712" y="130906"/>
                      <a:pt x="206830" y="120343"/>
                    </a:cubicBezTo>
                    <a:cubicBezTo>
                      <a:pt x="238947" y="109780"/>
                      <a:pt x="273277" y="114419"/>
                      <a:pt x="310177" y="133262"/>
                    </a:cubicBezTo>
                    <a:cubicBezTo>
                      <a:pt x="361923" y="160455"/>
                      <a:pt x="389544" y="193785"/>
                      <a:pt x="391542" y="231399"/>
                    </a:cubicBezTo>
                    <a:cubicBezTo>
                      <a:pt x="393541" y="271368"/>
                      <a:pt x="376268" y="324183"/>
                      <a:pt x="343009" y="388918"/>
                    </a:cubicBezTo>
                    <a:lnTo>
                      <a:pt x="333516" y="406405"/>
                    </a:lnTo>
                    <a:cubicBezTo>
                      <a:pt x="325159" y="423677"/>
                      <a:pt x="331732" y="444475"/>
                      <a:pt x="348505" y="453796"/>
                    </a:cubicBezTo>
                    <a:lnTo>
                      <a:pt x="499814" y="531164"/>
                    </a:lnTo>
                    <a:cubicBezTo>
                      <a:pt x="507837" y="535618"/>
                      <a:pt x="517415" y="536324"/>
                      <a:pt x="526008" y="533091"/>
                    </a:cubicBezTo>
                    <a:cubicBezTo>
                      <a:pt x="535129" y="530479"/>
                      <a:pt x="542831" y="524341"/>
                      <a:pt x="547420" y="516033"/>
                    </a:cubicBezTo>
                    <a:lnTo>
                      <a:pt x="568189" y="475137"/>
                    </a:lnTo>
                    <a:cubicBezTo>
                      <a:pt x="569888" y="471967"/>
                      <a:pt x="571137" y="468585"/>
                      <a:pt x="571901" y="465073"/>
                    </a:cubicBezTo>
                    <a:cubicBezTo>
                      <a:pt x="573913" y="449935"/>
                      <a:pt x="566391" y="435125"/>
                      <a:pt x="552987" y="427816"/>
                    </a:cubicBezTo>
                    <a:lnTo>
                      <a:pt x="455706" y="377856"/>
                    </a:lnTo>
                    <a:cubicBezTo>
                      <a:pt x="453779" y="376928"/>
                      <a:pt x="453279" y="375500"/>
                      <a:pt x="453779" y="374501"/>
                    </a:cubicBezTo>
                    <a:cubicBezTo>
                      <a:pt x="491607" y="298132"/>
                      <a:pt x="504882" y="231185"/>
                      <a:pt x="493533" y="176156"/>
                    </a:cubicBezTo>
                    <a:cubicBezTo>
                      <a:pt x="481757" y="117345"/>
                      <a:pt x="440646" y="70382"/>
                      <a:pt x="370202" y="33054"/>
                    </a:cubicBezTo>
                    <a:cubicBezTo>
                      <a:pt x="300257" y="-2632"/>
                      <a:pt x="235022" y="-9341"/>
                      <a:pt x="175497" y="11643"/>
                    </a:cubicBezTo>
                    <a:close/>
                  </a:path>
                </a:pathLst>
              </a:custGeom>
              <a:solidFill>
                <a:srgbClr val="D4D8DD"/>
              </a:solidFill>
              <a:ln w="7127" cap="flat">
                <a:noFill/>
                <a:prstDash val="solid"/>
                <a:miter/>
              </a:ln>
            </p:spPr>
            <p:txBody>
              <a:bodyPr rtlCol="0" anchor="ctr"/>
              <a:lstStyle/>
              <a:p>
                <a:endParaRPr lang="zh-CN" altLang="en-US"/>
              </a:p>
            </p:txBody>
          </p:sp>
          <p:sp>
            <p:nvSpPr>
              <p:cNvPr id="71" name="íṩḷíďe">
                <a:extLst>
                  <a:ext uri="{FF2B5EF4-FFF2-40B4-BE49-F238E27FC236}">
                    <a16:creationId xmlns:a16="http://schemas.microsoft.com/office/drawing/2014/main" id="{5E88AFEB-CE64-4EA7-7C3E-36923B9FE9FD}"/>
                  </a:ext>
                </a:extLst>
              </p:cNvPr>
              <p:cNvSpPr/>
              <p:nvPr/>
            </p:nvSpPr>
            <p:spPr>
              <a:xfrm>
                <a:off x="8276204" y="3098764"/>
                <a:ext cx="153624" cy="153662"/>
              </a:xfrm>
              <a:custGeom>
                <a:avLst/>
                <a:gdLst>
                  <a:gd name="connsiteX0" fmla="*/ 134201 w 153624"/>
                  <a:gd name="connsiteY0" fmla="*/ 27474 h 153662"/>
                  <a:gd name="connsiteX1" fmla="*/ 82028 w 153624"/>
                  <a:gd name="connsiteY1" fmla="*/ 67 h 153662"/>
                  <a:gd name="connsiteX2" fmla="*/ 26071 w 153624"/>
                  <a:gd name="connsiteY2" fmla="*/ 18339 h 153662"/>
                  <a:gd name="connsiteX3" fmla="*/ -194 w 153624"/>
                  <a:gd name="connsiteY3" fmla="*/ 69584 h 153662"/>
                  <a:gd name="connsiteX4" fmla="*/ 18434 w 153624"/>
                  <a:gd name="connsiteY4" fmla="*/ 125754 h 153662"/>
                  <a:gd name="connsiteX5" fmla="*/ 35992 w 153624"/>
                  <a:gd name="connsiteY5" fmla="*/ 142027 h 153662"/>
                  <a:gd name="connsiteX6" fmla="*/ 70607 w 153624"/>
                  <a:gd name="connsiteY6" fmla="*/ 153162 h 153662"/>
                  <a:gd name="connsiteX7" fmla="*/ 125779 w 153624"/>
                  <a:gd name="connsiteY7" fmla="*/ 135604 h 153662"/>
                  <a:gd name="connsiteX8" fmla="*/ 152829 w 153624"/>
                  <a:gd name="connsiteY8" fmla="*/ 83573 h 153662"/>
                  <a:gd name="connsiteX9" fmla="*/ 134201 w 153624"/>
                  <a:gd name="connsiteY9" fmla="*/ 27474 h 15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624" h="153662">
                    <a:moveTo>
                      <a:pt x="134201" y="27474"/>
                    </a:moveTo>
                    <a:cubicBezTo>
                      <a:pt x="121354" y="11480"/>
                      <a:pt x="102440" y="1552"/>
                      <a:pt x="82028" y="67"/>
                    </a:cubicBezTo>
                    <a:cubicBezTo>
                      <a:pt x="61686" y="-1696"/>
                      <a:pt x="41488" y="4899"/>
                      <a:pt x="26071" y="18339"/>
                    </a:cubicBezTo>
                    <a:cubicBezTo>
                      <a:pt x="10940" y="31314"/>
                      <a:pt x="1519" y="49721"/>
                      <a:pt x="-194" y="69584"/>
                    </a:cubicBezTo>
                    <a:cubicBezTo>
                      <a:pt x="-2050" y="90082"/>
                      <a:pt x="4731" y="110424"/>
                      <a:pt x="18434" y="125754"/>
                    </a:cubicBezTo>
                    <a:cubicBezTo>
                      <a:pt x="23145" y="132321"/>
                      <a:pt x="29069" y="137859"/>
                      <a:pt x="35992" y="142027"/>
                    </a:cubicBezTo>
                    <a:cubicBezTo>
                      <a:pt x="46483" y="148415"/>
                      <a:pt x="58331" y="152227"/>
                      <a:pt x="70607" y="153162"/>
                    </a:cubicBezTo>
                    <a:cubicBezTo>
                      <a:pt x="90592" y="154918"/>
                      <a:pt x="110505" y="148594"/>
                      <a:pt x="125779" y="135604"/>
                    </a:cubicBezTo>
                    <a:cubicBezTo>
                      <a:pt x="141338" y="122514"/>
                      <a:pt x="151044" y="103807"/>
                      <a:pt x="152829" y="83573"/>
                    </a:cubicBezTo>
                    <a:cubicBezTo>
                      <a:pt x="154684" y="63096"/>
                      <a:pt x="147904" y="42777"/>
                      <a:pt x="134201" y="27474"/>
                    </a:cubicBezTo>
                    <a:close/>
                  </a:path>
                </a:pathLst>
              </a:custGeom>
              <a:solidFill>
                <a:srgbClr val="D4D8DD"/>
              </a:solidFill>
              <a:ln w="7127" cap="flat">
                <a:noFill/>
                <a:prstDash val="solid"/>
                <a:miter/>
              </a:ln>
            </p:spPr>
            <p:txBody>
              <a:bodyPr rtlCol="0" anchor="ctr"/>
              <a:lstStyle/>
              <a:p>
                <a:endParaRPr lang="zh-CN" altLang="en-US"/>
              </a:p>
            </p:txBody>
          </p:sp>
          <p:sp>
            <p:nvSpPr>
              <p:cNvPr id="72" name="îślíḓé">
                <a:extLst>
                  <a:ext uri="{FF2B5EF4-FFF2-40B4-BE49-F238E27FC236}">
                    <a16:creationId xmlns:a16="http://schemas.microsoft.com/office/drawing/2014/main" id="{EA7ED403-45B2-6FDA-4BBB-A04DD7FC36F7}"/>
                  </a:ext>
                </a:extLst>
              </p:cNvPr>
              <p:cNvSpPr/>
              <p:nvPr/>
            </p:nvSpPr>
            <p:spPr>
              <a:xfrm>
                <a:off x="8412081" y="2643705"/>
                <a:ext cx="626112" cy="524557"/>
              </a:xfrm>
              <a:custGeom>
                <a:avLst/>
                <a:gdLst>
                  <a:gd name="connsiteX0" fmla="*/ 625260 w 626112"/>
                  <a:gd name="connsiteY0" fmla="*/ 286401 h 524557"/>
                  <a:gd name="connsiteX1" fmla="*/ 554316 w 626112"/>
                  <a:gd name="connsiteY1" fmla="*/ 102688 h 524557"/>
                  <a:gd name="connsiteX2" fmla="*/ 383521 w 626112"/>
                  <a:gd name="connsiteY2" fmla="*/ 1553 h 524557"/>
                  <a:gd name="connsiteX3" fmla="*/ 227572 w 626112"/>
                  <a:gd name="connsiteY3" fmla="*/ 42807 h 524557"/>
                  <a:gd name="connsiteX4" fmla="*/ 213298 w 626112"/>
                  <a:gd name="connsiteY4" fmla="*/ 67287 h 524557"/>
                  <a:gd name="connsiteX5" fmla="*/ 221077 w 626112"/>
                  <a:gd name="connsiteY5" fmla="*/ 95265 h 524557"/>
                  <a:gd name="connsiteX6" fmla="*/ 250697 w 626112"/>
                  <a:gd name="connsiteY6" fmla="*/ 129739 h 524557"/>
                  <a:gd name="connsiteX7" fmla="*/ 297732 w 626112"/>
                  <a:gd name="connsiteY7" fmla="*/ 136876 h 524557"/>
                  <a:gd name="connsiteX8" fmla="*/ 378454 w 626112"/>
                  <a:gd name="connsiteY8" fmla="*/ 115464 h 524557"/>
                  <a:gd name="connsiteX9" fmla="*/ 471952 w 626112"/>
                  <a:gd name="connsiteY9" fmla="*/ 172562 h 524557"/>
                  <a:gd name="connsiteX10" fmla="*/ 511136 w 626112"/>
                  <a:gd name="connsiteY10" fmla="*/ 274197 h 524557"/>
                  <a:gd name="connsiteX11" fmla="*/ 458963 w 626112"/>
                  <a:gd name="connsiteY11" fmla="*/ 366267 h 524557"/>
                  <a:gd name="connsiteX12" fmla="*/ 335345 w 626112"/>
                  <a:gd name="connsiteY12" fmla="*/ 404666 h 524557"/>
                  <a:gd name="connsiteX13" fmla="*/ 206089 w 626112"/>
                  <a:gd name="connsiteY13" fmla="*/ 298107 h 524557"/>
                  <a:gd name="connsiteX14" fmla="*/ 193171 w 626112"/>
                  <a:gd name="connsiteY14" fmla="*/ 282119 h 524557"/>
                  <a:gd name="connsiteX15" fmla="*/ 142853 w 626112"/>
                  <a:gd name="connsiteY15" fmla="*/ 277837 h 524557"/>
                  <a:gd name="connsiteX16" fmla="*/ 11599 w 626112"/>
                  <a:gd name="connsiteY16" fmla="*/ 389749 h 524557"/>
                  <a:gd name="connsiteX17" fmla="*/ -320 w 626112"/>
                  <a:gd name="connsiteY17" fmla="*/ 413587 h 524557"/>
                  <a:gd name="connsiteX18" fmla="*/ 7531 w 626112"/>
                  <a:gd name="connsiteY18" fmla="*/ 439995 h 524557"/>
                  <a:gd name="connsiteX19" fmla="*/ 37864 w 626112"/>
                  <a:gd name="connsiteY19" fmla="*/ 475325 h 524557"/>
                  <a:gd name="connsiteX20" fmla="*/ 45858 w 626112"/>
                  <a:gd name="connsiteY20" fmla="*/ 482462 h 524557"/>
                  <a:gd name="connsiteX21" fmla="*/ 88110 w 626112"/>
                  <a:gd name="connsiteY21" fmla="*/ 479393 h 524557"/>
                  <a:gd name="connsiteX22" fmla="*/ 172901 w 626112"/>
                  <a:gd name="connsiteY22" fmla="*/ 407521 h 524557"/>
                  <a:gd name="connsiteX23" fmla="*/ 176755 w 626112"/>
                  <a:gd name="connsiteY23" fmla="*/ 406950 h 524557"/>
                  <a:gd name="connsiteX24" fmla="*/ 348049 w 626112"/>
                  <a:gd name="connsiteY24" fmla="*/ 521146 h 524557"/>
                  <a:gd name="connsiteX25" fmla="*/ 530192 w 626112"/>
                  <a:gd name="connsiteY25" fmla="*/ 460693 h 524557"/>
                  <a:gd name="connsiteX26" fmla="*/ 625618 w 626112"/>
                  <a:gd name="connsiteY26" fmla="*/ 286045 h 5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6112" h="524557">
                    <a:moveTo>
                      <a:pt x="625260" y="286401"/>
                    </a:moveTo>
                    <a:cubicBezTo>
                      <a:pt x="627759" y="223023"/>
                      <a:pt x="603849" y="161285"/>
                      <a:pt x="554316" y="102688"/>
                    </a:cubicBezTo>
                    <a:cubicBezTo>
                      <a:pt x="504783" y="44091"/>
                      <a:pt x="446544" y="10332"/>
                      <a:pt x="383521" y="1553"/>
                    </a:cubicBezTo>
                    <a:cubicBezTo>
                      <a:pt x="328136" y="-5613"/>
                      <a:pt x="272180" y="9197"/>
                      <a:pt x="227572" y="42807"/>
                    </a:cubicBezTo>
                    <a:cubicBezTo>
                      <a:pt x="219650" y="48645"/>
                      <a:pt x="214440" y="57509"/>
                      <a:pt x="213298" y="67287"/>
                    </a:cubicBezTo>
                    <a:cubicBezTo>
                      <a:pt x="211871" y="77294"/>
                      <a:pt x="214726" y="87436"/>
                      <a:pt x="221077" y="95265"/>
                    </a:cubicBezTo>
                    <a:lnTo>
                      <a:pt x="250697" y="129739"/>
                    </a:lnTo>
                    <a:cubicBezTo>
                      <a:pt x="262402" y="143563"/>
                      <a:pt x="282458" y="146618"/>
                      <a:pt x="297732" y="136876"/>
                    </a:cubicBezTo>
                    <a:cubicBezTo>
                      <a:pt x="324710" y="118462"/>
                      <a:pt x="351119" y="110753"/>
                      <a:pt x="378454" y="115464"/>
                    </a:cubicBezTo>
                    <a:cubicBezTo>
                      <a:pt x="411928" y="118890"/>
                      <a:pt x="443047" y="138945"/>
                      <a:pt x="471952" y="172562"/>
                    </a:cubicBezTo>
                    <a:cubicBezTo>
                      <a:pt x="500858" y="206179"/>
                      <a:pt x="513634" y="239866"/>
                      <a:pt x="511136" y="274197"/>
                    </a:cubicBezTo>
                    <a:cubicBezTo>
                      <a:pt x="508638" y="308527"/>
                      <a:pt x="490937" y="338932"/>
                      <a:pt x="458963" y="366267"/>
                    </a:cubicBezTo>
                    <a:cubicBezTo>
                      <a:pt x="413355" y="404309"/>
                      <a:pt x="371388" y="417370"/>
                      <a:pt x="335345" y="404666"/>
                    </a:cubicBezTo>
                    <a:cubicBezTo>
                      <a:pt x="297018" y="391105"/>
                      <a:pt x="253695" y="354277"/>
                      <a:pt x="206089" y="298107"/>
                    </a:cubicBezTo>
                    <a:lnTo>
                      <a:pt x="193171" y="282119"/>
                    </a:lnTo>
                    <a:cubicBezTo>
                      <a:pt x="180181" y="267609"/>
                      <a:pt x="158127" y="265732"/>
                      <a:pt x="142853" y="277837"/>
                    </a:cubicBezTo>
                    <a:lnTo>
                      <a:pt x="11599" y="389749"/>
                    </a:lnTo>
                    <a:cubicBezTo>
                      <a:pt x="4318" y="395566"/>
                      <a:pt x="-35" y="404281"/>
                      <a:pt x="-320" y="413587"/>
                    </a:cubicBezTo>
                    <a:cubicBezTo>
                      <a:pt x="-1248" y="423080"/>
                      <a:pt x="1536" y="432565"/>
                      <a:pt x="7531" y="439995"/>
                    </a:cubicBezTo>
                    <a:lnTo>
                      <a:pt x="37864" y="475325"/>
                    </a:lnTo>
                    <a:cubicBezTo>
                      <a:pt x="40219" y="478044"/>
                      <a:pt x="42860" y="480442"/>
                      <a:pt x="45858" y="482462"/>
                    </a:cubicBezTo>
                    <a:cubicBezTo>
                      <a:pt x="59204" y="490306"/>
                      <a:pt x="76048" y="489085"/>
                      <a:pt x="88110" y="479393"/>
                    </a:cubicBezTo>
                    <a:lnTo>
                      <a:pt x="172901" y="407521"/>
                    </a:lnTo>
                    <a:cubicBezTo>
                      <a:pt x="174543" y="406022"/>
                      <a:pt x="176041" y="406165"/>
                      <a:pt x="176755" y="406950"/>
                    </a:cubicBezTo>
                    <a:cubicBezTo>
                      <a:pt x="233853" y="472042"/>
                      <a:pt x="291593" y="510369"/>
                      <a:pt x="348049" y="521146"/>
                    </a:cubicBezTo>
                    <a:cubicBezTo>
                      <a:pt x="407931" y="532851"/>
                      <a:pt x="467884" y="512367"/>
                      <a:pt x="530192" y="460693"/>
                    </a:cubicBezTo>
                    <a:cubicBezTo>
                      <a:pt x="591002" y="408877"/>
                      <a:pt x="622335" y="350137"/>
                      <a:pt x="625618" y="286045"/>
                    </a:cubicBezTo>
                    <a:close/>
                  </a:path>
                </a:pathLst>
              </a:custGeom>
              <a:solidFill>
                <a:srgbClr val="D4D8DD"/>
              </a:solidFill>
              <a:ln w="7127" cap="flat">
                <a:noFill/>
                <a:prstDash val="solid"/>
                <a:miter/>
              </a:ln>
            </p:spPr>
            <p:txBody>
              <a:bodyPr rtlCol="0" anchor="ctr"/>
              <a:lstStyle/>
              <a:p>
                <a:endParaRPr lang="zh-CN" altLang="en-US"/>
              </a:p>
            </p:txBody>
          </p:sp>
        </p:grpSp>
      </p:grpSp>
      <p:pic>
        <p:nvPicPr>
          <p:cNvPr id="2" name="图片 1">
            <a:extLst>
              <a:ext uri="{FF2B5EF4-FFF2-40B4-BE49-F238E27FC236}">
                <a16:creationId xmlns:a16="http://schemas.microsoft.com/office/drawing/2014/main" id="{E5BF3DE3-6284-3737-26D5-DEF3C8465205}"/>
              </a:ext>
            </a:extLst>
          </p:cNvPr>
          <p:cNvPicPr>
            <a:picLocks noChangeAspect="1"/>
          </p:cNvPicPr>
          <p:nvPr/>
        </p:nvPicPr>
        <p:blipFill>
          <a:blip r:embed="rId6"/>
          <a:stretch>
            <a:fillRect/>
          </a:stretch>
        </p:blipFill>
        <p:spPr>
          <a:xfrm>
            <a:off x="8670135" y="1053708"/>
            <a:ext cx="2866598" cy="1837904"/>
          </a:xfrm>
          <a:prstGeom prst="rect">
            <a:avLst/>
          </a:prstGeom>
        </p:spPr>
      </p:pic>
    </p:spTree>
    <p:custDataLst>
      <p:tags r:id="rId1"/>
    </p:custDataLst>
    <p:extLst>
      <p:ext uri="{BB962C8B-B14F-4D97-AF65-F5344CB8AC3E}">
        <p14:creationId xmlns:p14="http://schemas.microsoft.com/office/powerpoint/2010/main" val="225078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grpSp>
        <p:nvGrpSpPr>
          <p:cNvPr id="2" name="组合 1">
            <a:extLst>
              <a:ext uri="{FF2B5EF4-FFF2-40B4-BE49-F238E27FC236}">
                <a16:creationId xmlns:a16="http://schemas.microsoft.com/office/drawing/2014/main" id="{076986A7-F505-1135-771F-B49750FB2957}"/>
              </a:ext>
            </a:extLst>
          </p:cNvPr>
          <p:cNvGrpSpPr/>
          <p:nvPr/>
        </p:nvGrpSpPr>
        <p:grpSpPr>
          <a:xfrm>
            <a:off x="829948" y="1603097"/>
            <a:ext cx="9067946" cy="4768624"/>
            <a:chOff x="829948" y="1603097"/>
            <a:chExt cx="9067946" cy="4768624"/>
          </a:xfrm>
        </p:grpSpPr>
        <p:pic>
          <p:nvPicPr>
            <p:cNvPr id="5" name="图片 4">
              <a:extLst>
                <a:ext uri="{FF2B5EF4-FFF2-40B4-BE49-F238E27FC236}">
                  <a16:creationId xmlns:a16="http://schemas.microsoft.com/office/drawing/2014/main" id="{F2AE9042-8F83-06A6-6465-C43D749CD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1449" y="1603097"/>
              <a:ext cx="5096445" cy="4768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8" name="文本框 97">
              <a:extLst>
                <a:ext uri="{FF2B5EF4-FFF2-40B4-BE49-F238E27FC236}">
                  <a16:creationId xmlns:a16="http://schemas.microsoft.com/office/drawing/2014/main" id="{E3136C87-09B5-3A92-556C-029F15D53233}"/>
                </a:ext>
              </a:extLst>
            </p:cNvPr>
            <p:cNvSpPr txBox="1"/>
            <p:nvPr/>
          </p:nvSpPr>
          <p:spPr>
            <a:xfrm>
              <a:off x="829948" y="2736502"/>
              <a:ext cx="3494917" cy="1600438"/>
            </a:xfrm>
            <a:prstGeom prst="rect">
              <a:avLst/>
            </a:prstGeom>
            <a:noFill/>
          </p:spPr>
          <p:txBody>
            <a:bodyPr wrap="square">
              <a:spAutoFit/>
            </a:bodyPr>
            <a:lstStyle>
              <a:defPPr>
                <a:defRPr lang="zh-CN"/>
              </a:defPPr>
              <a:lvl1pPr marL="285750" indent="-285750">
                <a:buFont typeface="Wingdings" panose="05000000000000000000" pitchFamily="2" charset="2"/>
                <a:buChar char="ü"/>
                <a:defRPr sz="1400" b="0" i="0">
                  <a:solidFill>
                    <a:srgbClr val="222222"/>
                  </a:solidFill>
                  <a:effectLst/>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dirty="0" err="1"/>
                <a:t>ChatGPT</a:t>
              </a:r>
              <a:r>
                <a:rPr lang="zh-CN" altLang="en-US" dirty="0"/>
                <a:t>通过了</a:t>
              </a:r>
              <a:r>
                <a:rPr lang="en-US" altLang="zh-CN" dirty="0"/>
                <a:t>Google</a:t>
              </a:r>
              <a:r>
                <a:rPr lang="zh-CN" altLang="en-US" dirty="0"/>
                <a:t>的职业能力考试</a:t>
              </a:r>
              <a:r>
                <a:rPr lang="en-US" altLang="zh-CN" dirty="0"/>
                <a:t>,</a:t>
              </a:r>
              <a:r>
                <a:rPr lang="zh-CN" altLang="en-US" dirty="0"/>
                <a:t>被定级为三级工程师</a:t>
              </a:r>
              <a:r>
                <a:rPr lang="en-US" altLang="zh-CN" dirty="0"/>
                <a:t>,</a:t>
              </a:r>
              <a:r>
                <a:rPr lang="zh-CN" altLang="en-US" dirty="0"/>
                <a:t>年薪</a:t>
              </a:r>
              <a:r>
                <a:rPr lang="en-US" altLang="zh-CN" dirty="0"/>
                <a:t>18</a:t>
              </a:r>
              <a:r>
                <a:rPr lang="zh-CN" altLang="en-US" dirty="0"/>
                <a:t>万美元</a:t>
              </a:r>
              <a:endParaRPr lang="en-US" altLang="zh-CN" dirty="0"/>
            </a:p>
            <a:p>
              <a:endParaRPr lang="en-US" altLang="zh-CN" dirty="0"/>
            </a:p>
            <a:p>
              <a:r>
                <a:rPr lang="en-US" altLang="zh-CN" dirty="0" err="1"/>
                <a:t>ChatGPT</a:t>
              </a:r>
              <a:r>
                <a:rPr lang="zh-CN" altLang="en-US" dirty="0"/>
                <a:t>在</a:t>
              </a:r>
              <a:r>
                <a:rPr lang="en-US" altLang="zh-CN" dirty="0"/>
                <a:t>SAT(</a:t>
              </a:r>
              <a:r>
                <a:rPr lang="zh-CN" altLang="en-US" dirty="0"/>
                <a:t>美国大学入学测试</a:t>
              </a:r>
              <a:r>
                <a:rPr lang="en-US" altLang="zh-CN" dirty="0"/>
                <a:t>)</a:t>
              </a:r>
              <a:r>
                <a:rPr lang="zh-CN" altLang="en-US" dirty="0"/>
                <a:t>中得了</a:t>
              </a:r>
              <a:r>
                <a:rPr lang="en-US" altLang="zh-CN" dirty="0"/>
                <a:t>1020</a:t>
              </a:r>
              <a:r>
                <a:rPr lang="zh-CN" altLang="en-US" dirty="0"/>
                <a:t>分</a:t>
              </a:r>
              <a:r>
                <a:rPr lang="en-US" altLang="zh-CN" dirty="0"/>
                <a:t>,</a:t>
              </a:r>
              <a:r>
                <a:rPr lang="zh-CN" altLang="en-US" dirty="0"/>
                <a:t>超过了</a:t>
              </a:r>
              <a:r>
                <a:rPr lang="en-US" altLang="zh-CN" dirty="0"/>
                <a:t>48%</a:t>
              </a:r>
              <a:r>
                <a:rPr lang="zh-CN" altLang="en-US" dirty="0"/>
                <a:t>的人类考生，还在智商测试中得了</a:t>
              </a:r>
              <a:r>
                <a:rPr lang="en-US" altLang="zh-CN" dirty="0"/>
                <a:t>83</a:t>
              </a:r>
              <a:r>
                <a:rPr lang="zh-CN" altLang="en-US" dirty="0"/>
                <a:t>分</a:t>
              </a:r>
              <a:r>
                <a:rPr lang="en-US" altLang="zh-CN" dirty="0"/>
                <a:t>,</a:t>
              </a:r>
              <a:r>
                <a:rPr lang="zh-CN" altLang="en-US" dirty="0"/>
                <a:t>也是不俗的水平。</a:t>
              </a:r>
            </a:p>
          </p:txBody>
        </p:sp>
      </p:grpSp>
      <p:grpSp>
        <p:nvGrpSpPr>
          <p:cNvPr id="8" name="组合 7">
            <a:extLst>
              <a:ext uri="{FF2B5EF4-FFF2-40B4-BE49-F238E27FC236}">
                <a16:creationId xmlns:a16="http://schemas.microsoft.com/office/drawing/2014/main" id="{3AE68D95-E191-30FD-8488-1ABA3D6D9184}"/>
              </a:ext>
            </a:extLst>
          </p:cNvPr>
          <p:cNvGrpSpPr/>
          <p:nvPr/>
        </p:nvGrpSpPr>
        <p:grpSpPr>
          <a:xfrm>
            <a:off x="441421" y="1647078"/>
            <a:ext cx="11181904" cy="3406223"/>
            <a:chOff x="139895" y="1456160"/>
            <a:chExt cx="11181904" cy="3406223"/>
          </a:xfrm>
        </p:grpSpPr>
        <p:pic>
          <p:nvPicPr>
            <p:cNvPr id="9" name="图片 8">
              <a:extLst>
                <a:ext uri="{FF2B5EF4-FFF2-40B4-BE49-F238E27FC236}">
                  <a16:creationId xmlns:a16="http://schemas.microsoft.com/office/drawing/2014/main" id="{1320364B-B6C4-0957-B68E-EC688811521A}"/>
                </a:ext>
              </a:extLst>
            </p:cNvPr>
            <p:cNvPicPr>
              <a:picLocks noChangeAspect="1"/>
            </p:cNvPicPr>
            <p:nvPr/>
          </p:nvPicPr>
          <p:blipFill>
            <a:blip r:embed="rId6"/>
            <a:stretch>
              <a:fillRect/>
            </a:stretch>
          </p:blipFill>
          <p:spPr>
            <a:xfrm>
              <a:off x="4906623" y="1456160"/>
              <a:ext cx="6415176" cy="34062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94B511D9-DA76-14F2-247E-ABC3A34E0865}"/>
                </a:ext>
              </a:extLst>
            </p:cNvPr>
            <p:cNvSpPr txBox="1"/>
            <p:nvPr/>
          </p:nvSpPr>
          <p:spPr>
            <a:xfrm>
              <a:off x="139895" y="2293615"/>
              <a:ext cx="4127868" cy="2308324"/>
            </a:xfrm>
            <a:prstGeom prst="rect">
              <a:avLst/>
            </a:prstGeom>
            <a:noFill/>
          </p:spPr>
          <p:txBody>
            <a:bodyPr wrap="square">
              <a:spAutoFit/>
            </a:bodyPr>
            <a:lstStyle>
              <a:defPPr>
                <a:defRPr lang="zh-CN"/>
              </a:defPPr>
              <a:lvl1pPr>
                <a:defRPr sz="1400" b="0" i="0">
                  <a:solidFill>
                    <a:srgbClr val="222222"/>
                  </a:solidFill>
                  <a:effectLst/>
                  <a:latin typeface="Times New Roman" panose="02020603050405020304" pitchFamily="18" charset="0"/>
                  <a:ea typeface="黑体" panose="02010609060101010101" pitchFamily="49" charset="-122"/>
                  <a:cs typeface="Times New Roman" panose="02020603050405020304" pitchFamily="18" charset="0"/>
                </a:defRPr>
              </a:lvl1pPr>
            </a:lstStyle>
            <a:p>
              <a:pPr marL="285750" indent="-285750">
                <a:buFont typeface="Wingdings" panose="05000000000000000000" pitchFamily="2" charset="2"/>
                <a:buChar char="ü"/>
              </a:pPr>
              <a:r>
                <a:rPr lang="zh-CN" altLang="en-US" sz="1600" dirty="0"/>
                <a:t>美国西北大学（</a:t>
              </a:r>
              <a:r>
                <a:rPr lang="en-US" altLang="zh-CN" sz="1600" dirty="0"/>
                <a:t>Northwestern University</a:t>
              </a:r>
              <a:r>
                <a:rPr lang="zh-CN" altLang="en-US" sz="1600" dirty="0"/>
                <a:t>）研究团队 </a:t>
              </a:r>
              <a:r>
                <a:rPr lang="en-US" altLang="zh-CN" sz="1600" dirty="0"/>
                <a:t>12 </a:t>
              </a:r>
              <a:r>
                <a:rPr lang="zh-CN" altLang="en-US" sz="1600" dirty="0"/>
                <a:t>月 </a:t>
              </a:r>
              <a:r>
                <a:rPr lang="en-US" altLang="zh-CN" sz="1600" dirty="0"/>
                <a:t>27 </a:t>
              </a:r>
              <a:r>
                <a:rPr lang="zh-CN" altLang="en-US" sz="1600" dirty="0"/>
                <a:t>日在 </a:t>
              </a:r>
              <a:r>
                <a:rPr lang="en-US" altLang="zh-CN" sz="1600" dirty="0" err="1"/>
                <a:t>bioRxiv</a:t>
              </a:r>
              <a:r>
                <a:rPr lang="en-US" altLang="zh-CN" sz="1600" dirty="0"/>
                <a:t> </a:t>
              </a:r>
              <a:r>
                <a:rPr lang="zh-CN" altLang="en-US" sz="1600" dirty="0"/>
                <a:t>上发布的一份未经同行评审的预印本研究显示，聊天机器人 </a:t>
              </a:r>
              <a:r>
                <a:rPr lang="en-US" altLang="zh-CN" sz="1600" dirty="0" err="1"/>
                <a:t>ChatGPT</a:t>
              </a:r>
              <a:r>
                <a:rPr lang="en-US" altLang="zh-CN" sz="1600" dirty="0"/>
                <a:t> </a:t>
              </a:r>
              <a:r>
                <a:rPr lang="zh-CN" altLang="en-US" sz="1600" dirty="0"/>
                <a:t>可以写出令人信服的虚假研究论文摘要，科学家们也无法准确识别。</a:t>
              </a:r>
              <a:endParaRPr lang="en-US" altLang="zh-CN" sz="1600" dirty="0"/>
            </a:p>
            <a:p>
              <a:pPr marL="285750" indent="-285750">
                <a:buFont typeface="Wingdings" panose="05000000000000000000" pitchFamily="2" charset="2"/>
                <a:buChar char="ü"/>
              </a:pPr>
              <a:endParaRPr lang="en-US" altLang="zh-CN" sz="1600" dirty="0"/>
            </a:p>
            <a:p>
              <a:pPr marL="285750" indent="-285750">
                <a:buFont typeface="Wingdings" panose="05000000000000000000" pitchFamily="2" charset="2"/>
                <a:buChar char="ü"/>
              </a:pPr>
              <a:r>
                <a:rPr lang="zh-CN" altLang="en-US" sz="1600" dirty="0"/>
                <a:t>数千种期刊向 </a:t>
              </a:r>
              <a:r>
                <a:rPr lang="en-US" altLang="zh-CN" sz="1600" dirty="0" err="1"/>
                <a:t>ChatGPT</a:t>
              </a:r>
              <a:r>
                <a:rPr lang="en-US" altLang="zh-CN" sz="1600" dirty="0"/>
                <a:t> </a:t>
              </a:r>
              <a:r>
                <a:rPr lang="zh-CN" altLang="en-US" sz="1600" dirty="0"/>
                <a:t>发出禁令：不能成为论文作者</a:t>
              </a:r>
              <a:endParaRPr lang="en-US" altLang="zh-CN" sz="1600" dirty="0"/>
            </a:p>
          </p:txBody>
        </p:sp>
      </p:grpSp>
      <p:grpSp>
        <p:nvGrpSpPr>
          <p:cNvPr id="12" name="组合 11">
            <a:extLst>
              <a:ext uri="{FF2B5EF4-FFF2-40B4-BE49-F238E27FC236}">
                <a16:creationId xmlns:a16="http://schemas.microsoft.com/office/drawing/2014/main" id="{680F5FFB-0CCD-C245-E307-E8107AA14EE8}"/>
              </a:ext>
            </a:extLst>
          </p:cNvPr>
          <p:cNvGrpSpPr/>
          <p:nvPr/>
        </p:nvGrpSpPr>
        <p:grpSpPr>
          <a:xfrm>
            <a:off x="2475858" y="119852"/>
            <a:ext cx="6587807" cy="6402447"/>
            <a:chOff x="1877507" y="-236669"/>
            <a:chExt cx="6587807" cy="6402447"/>
          </a:xfrm>
        </p:grpSpPr>
        <p:sp>
          <p:nvSpPr>
            <p:cNvPr id="13" name="文本框 12">
              <a:extLst>
                <a:ext uri="{FF2B5EF4-FFF2-40B4-BE49-F238E27FC236}">
                  <a16:creationId xmlns:a16="http://schemas.microsoft.com/office/drawing/2014/main" id="{0C40BF08-114C-32C0-9F15-6093DC240103}"/>
                </a:ext>
              </a:extLst>
            </p:cNvPr>
            <p:cNvSpPr txBox="1"/>
            <p:nvPr/>
          </p:nvSpPr>
          <p:spPr>
            <a:xfrm>
              <a:off x="1877507" y="2931142"/>
              <a:ext cx="2713507" cy="369332"/>
            </a:xfrm>
            <a:prstGeom prst="rect">
              <a:avLst/>
            </a:prstGeom>
            <a:noFill/>
          </p:spPr>
          <p:txBody>
            <a:bodyPr wrap="square">
              <a:spAutoFit/>
            </a:bodyPr>
            <a:lstStyle>
              <a:defPPr>
                <a:defRPr lang="zh-CN"/>
              </a:defPPr>
              <a:lvl1pPr marL="285750" indent="-285750">
                <a:buFont typeface="Wingdings" panose="05000000000000000000" pitchFamily="2" charset="2"/>
                <a:buChar char="ü"/>
                <a:defRPr sz="1400" b="0" i="0">
                  <a:solidFill>
                    <a:srgbClr val="222222"/>
                  </a:solidFill>
                  <a:effectLst/>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sz="1800" dirty="0"/>
                <a:t>自动整理</a:t>
              </a:r>
              <a:r>
                <a:rPr lang="en-US" altLang="zh-CN" sz="1800" dirty="0"/>
                <a:t>Excel</a:t>
              </a:r>
            </a:p>
          </p:txBody>
        </p:sp>
        <p:pic>
          <p:nvPicPr>
            <p:cNvPr id="14" name="图片 13">
              <a:extLst>
                <a:ext uri="{FF2B5EF4-FFF2-40B4-BE49-F238E27FC236}">
                  <a16:creationId xmlns:a16="http://schemas.microsoft.com/office/drawing/2014/main" id="{8837992C-91F1-9F94-3D1F-BB020077E3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4587" y="-236669"/>
              <a:ext cx="3600727" cy="6402447"/>
            </a:xfrm>
            <a:prstGeom prst="rect">
              <a:avLst/>
            </a:prstGeom>
          </p:spPr>
        </p:pic>
      </p:grpSp>
      <p:grpSp>
        <p:nvGrpSpPr>
          <p:cNvPr id="3" name="组合 2">
            <a:extLst>
              <a:ext uri="{FF2B5EF4-FFF2-40B4-BE49-F238E27FC236}">
                <a16:creationId xmlns:a16="http://schemas.microsoft.com/office/drawing/2014/main" id="{4036DE80-ADEF-D532-DA2E-215D306528CF}"/>
              </a:ext>
            </a:extLst>
          </p:cNvPr>
          <p:cNvGrpSpPr/>
          <p:nvPr/>
        </p:nvGrpSpPr>
        <p:grpSpPr>
          <a:xfrm>
            <a:off x="1001690" y="264872"/>
            <a:ext cx="9260427" cy="6449621"/>
            <a:chOff x="829948" y="299664"/>
            <a:chExt cx="9260427" cy="6449621"/>
          </a:xfrm>
        </p:grpSpPr>
        <p:pic>
          <p:nvPicPr>
            <p:cNvPr id="4" name="图片 3">
              <a:extLst>
                <a:ext uri="{FF2B5EF4-FFF2-40B4-BE49-F238E27FC236}">
                  <a16:creationId xmlns:a16="http://schemas.microsoft.com/office/drawing/2014/main" id="{903388AF-23FD-F60D-9A28-0050523D3D9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528751" y="299664"/>
              <a:ext cx="5561624" cy="31316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id="{B022A53B-087B-4645-75DE-58671E50C523}"/>
                </a:ext>
              </a:extLst>
            </p:cNvPr>
            <p:cNvSpPr txBox="1"/>
            <p:nvPr/>
          </p:nvSpPr>
          <p:spPr>
            <a:xfrm>
              <a:off x="829948" y="2248672"/>
              <a:ext cx="3494917" cy="3293209"/>
            </a:xfrm>
            <a:prstGeom prst="rect">
              <a:avLst/>
            </a:prstGeom>
            <a:noFill/>
          </p:spPr>
          <p:txBody>
            <a:bodyPr wrap="square">
              <a:spAutoFit/>
            </a:bodyPr>
            <a:lstStyle>
              <a:defPPr>
                <a:defRPr lang="zh-CN"/>
              </a:defPPr>
              <a:lvl1pPr marL="285750" indent="-285750">
                <a:buFont typeface="Wingdings" panose="05000000000000000000" pitchFamily="2" charset="2"/>
                <a:buChar char="ü"/>
                <a:defRPr sz="1400" b="0" i="0">
                  <a:solidFill>
                    <a:srgbClr val="222222"/>
                  </a:solidFill>
                  <a:effectLst/>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sz="1600" dirty="0"/>
                <a:t>Edge</a:t>
              </a:r>
              <a:r>
                <a:rPr lang="zh-CN" altLang="en-US" sz="1600" dirty="0"/>
                <a:t>在侧边栏根据正在浏览的论文或是报告，帮助撰写、提供内容的亮点和关键点。</a:t>
              </a:r>
              <a:endParaRPr lang="en-US" altLang="zh-CN" sz="1600" dirty="0"/>
            </a:p>
            <a:p>
              <a:endParaRPr lang="en-US" altLang="zh-CN" sz="1600" dirty="0"/>
            </a:p>
            <a:p>
              <a:endParaRPr lang="en-US" altLang="zh-CN" sz="1600" dirty="0"/>
            </a:p>
            <a:p>
              <a:endParaRPr lang="en-US" altLang="zh-CN" sz="1600" dirty="0"/>
            </a:p>
            <a:p>
              <a:endParaRPr lang="en-US" altLang="zh-CN" sz="1600" dirty="0"/>
            </a:p>
            <a:p>
              <a:r>
                <a:rPr lang="en-US" altLang="zh-CN" sz="1600" dirty="0">
                  <a:effectLst/>
                </a:rPr>
                <a:t>Edge</a:t>
              </a:r>
              <a:r>
                <a:rPr lang="zh-CN" altLang="en-US" sz="1600" dirty="0">
                  <a:effectLst/>
                </a:rPr>
                <a:t>上的“写作助手”，当在不同的网页上写简历、回复邮件，或是用笔记应用记录的时候，它能作为一个插件迅速到位，又或者是创建假期行程、预定旅行住宿链接、准备工作面试等。</a:t>
              </a:r>
              <a:endParaRPr lang="zh-CN" altLang="en-US" sz="1600" dirty="0"/>
            </a:p>
          </p:txBody>
        </p:sp>
        <p:pic>
          <p:nvPicPr>
            <p:cNvPr id="7" name="图片 6">
              <a:extLst>
                <a:ext uri="{FF2B5EF4-FFF2-40B4-BE49-F238E27FC236}">
                  <a16:creationId xmlns:a16="http://schemas.microsoft.com/office/drawing/2014/main" id="{56E9CE98-0159-6483-71F5-C59CB5950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28751" y="3587500"/>
              <a:ext cx="5561624" cy="31617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8918522"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zh-CN" altLang="en-US" sz="2400"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应用实例</a:t>
            </a:r>
            <a:endParaRPr kumimoji="0" lang="zh-CN" altLang="en-US" sz="2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10"/>
          <a:srcRect l="21755" r="66971" b="23011"/>
          <a:stretch>
            <a:fillRect/>
          </a:stretch>
        </p:blipFill>
        <p:spPr>
          <a:xfrm>
            <a:off x="655267" y="205606"/>
            <a:ext cx="349363" cy="875457"/>
          </a:xfrm>
          <a:prstGeom prst="rect">
            <a:avLst/>
          </a:prstGeom>
        </p:spPr>
      </p:pic>
      <p:grpSp>
        <p:nvGrpSpPr>
          <p:cNvPr id="16" name="组合 15">
            <a:extLst>
              <a:ext uri="{FF2B5EF4-FFF2-40B4-BE49-F238E27FC236}">
                <a16:creationId xmlns:a16="http://schemas.microsoft.com/office/drawing/2014/main" id="{B0952833-AEE6-0F82-B244-B46017B05B00}"/>
              </a:ext>
            </a:extLst>
          </p:cNvPr>
          <p:cNvGrpSpPr/>
          <p:nvPr/>
        </p:nvGrpSpPr>
        <p:grpSpPr>
          <a:xfrm>
            <a:off x="247202" y="486279"/>
            <a:ext cx="11944798" cy="6312052"/>
            <a:chOff x="965011" y="1145448"/>
            <a:chExt cx="11944798" cy="6312052"/>
          </a:xfrm>
        </p:grpSpPr>
        <p:pic>
          <p:nvPicPr>
            <p:cNvPr id="17" name="图片 16">
              <a:extLst>
                <a:ext uri="{FF2B5EF4-FFF2-40B4-BE49-F238E27FC236}">
                  <a16:creationId xmlns:a16="http://schemas.microsoft.com/office/drawing/2014/main" id="{59DE295C-0AB2-CC51-1F36-4F0E1C56F790}"/>
                </a:ext>
              </a:extLst>
            </p:cNvPr>
            <p:cNvPicPr>
              <a:picLocks noChangeAspect="1"/>
            </p:cNvPicPr>
            <p:nvPr/>
          </p:nvPicPr>
          <p:blipFill>
            <a:blip r:embed="rId11"/>
            <a:stretch>
              <a:fillRect/>
            </a:stretch>
          </p:blipFill>
          <p:spPr>
            <a:xfrm>
              <a:off x="965011" y="1145448"/>
              <a:ext cx="4937150" cy="63120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a:extLst>
                <a:ext uri="{FF2B5EF4-FFF2-40B4-BE49-F238E27FC236}">
                  <a16:creationId xmlns:a16="http://schemas.microsoft.com/office/drawing/2014/main" id="{92F4CBF5-88B5-E9C5-F1C2-4784DCE14D30}"/>
                </a:ext>
              </a:extLst>
            </p:cNvPr>
            <p:cNvPicPr>
              <a:picLocks noChangeAspect="1"/>
            </p:cNvPicPr>
            <p:nvPr/>
          </p:nvPicPr>
          <p:blipFill>
            <a:blip r:embed="rId12"/>
            <a:stretch>
              <a:fillRect/>
            </a:stretch>
          </p:blipFill>
          <p:spPr>
            <a:xfrm>
              <a:off x="6016421" y="1855366"/>
              <a:ext cx="6893388" cy="4273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custDataLst>
      <p:tags r:id="rId1"/>
    </p:custDataLst>
    <p:extLst>
      <p:ext uri="{BB962C8B-B14F-4D97-AF65-F5344CB8AC3E}">
        <p14:creationId xmlns:p14="http://schemas.microsoft.com/office/powerpoint/2010/main" val="339219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8918522"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理性看待</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，共推人工智能发展</a:t>
            </a:r>
            <a:endParaRPr kumimoji="0" lang="zh-CN" altLang="en-US" sz="2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4"/>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5"/>
          <a:srcRect/>
          <a:stretch/>
        </p:blipFill>
        <p:spPr>
          <a:xfrm>
            <a:off x="9923152" y="143507"/>
            <a:ext cx="1843952" cy="829924"/>
          </a:xfrm>
          <a:prstGeom prst="rect">
            <a:avLst/>
          </a:prstGeom>
        </p:spPr>
      </p:pic>
      <p:grpSp>
        <p:nvGrpSpPr>
          <p:cNvPr id="3" name="组合 2">
            <a:extLst>
              <a:ext uri="{FF2B5EF4-FFF2-40B4-BE49-F238E27FC236}">
                <a16:creationId xmlns:a16="http://schemas.microsoft.com/office/drawing/2014/main" id="{41499B84-7E89-9B8C-2E5E-C62DF7A7077E}"/>
              </a:ext>
            </a:extLst>
          </p:cNvPr>
          <p:cNvGrpSpPr/>
          <p:nvPr/>
        </p:nvGrpSpPr>
        <p:grpSpPr>
          <a:xfrm>
            <a:off x="1136894" y="1403147"/>
            <a:ext cx="829926" cy="829925"/>
            <a:chOff x="1136893" y="1403147"/>
            <a:chExt cx="1051825" cy="1051824"/>
          </a:xfrm>
        </p:grpSpPr>
        <p:sp>
          <p:nvSpPr>
            <p:cNvPr id="2" name="圆角矩形 12">
              <a:extLst>
                <a:ext uri="{FF2B5EF4-FFF2-40B4-BE49-F238E27FC236}">
                  <a16:creationId xmlns:a16="http://schemas.microsoft.com/office/drawing/2014/main" id="{D8D31405-B522-F98C-0A49-82CBEA84ABF3}"/>
                </a:ext>
              </a:extLst>
            </p:cNvPr>
            <p:cNvSpPr/>
            <p:nvPr/>
          </p:nvSpPr>
          <p:spPr>
            <a:xfrm rot="18900000" flipV="1">
              <a:off x="1136893" y="1403147"/>
              <a:ext cx="1051825" cy="1051824"/>
            </a:xfrm>
            <a:prstGeom prst="roundRect">
              <a:avLst>
                <a:gd name="adj" fmla="val 6500"/>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5" name="任意多边形 6">
              <a:extLst>
                <a:ext uri="{FF2B5EF4-FFF2-40B4-BE49-F238E27FC236}">
                  <a16:creationId xmlns:a16="http://schemas.microsoft.com/office/drawing/2014/main" id="{20533D5C-3645-CA5E-5B5C-E4EB6ECF2EFC}"/>
                </a:ext>
              </a:extLst>
            </p:cNvPr>
            <p:cNvSpPr/>
            <p:nvPr/>
          </p:nvSpPr>
          <p:spPr bwMode="auto">
            <a:xfrm>
              <a:off x="1443932" y="1636095"/>
              <a:ext cx="437743" cy="479836"/>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FFFFFF"/>
                </a:solidFill>
              </a:endParaRPr>
            </a:p>
          </p:txBody>
        </p:sp>
      </p:grpSp>
      <p:grpSp>
        <p:nvGrpSpPr>
          <p:cNvPr id="86" name="组合 85">
            <a:extLst>
              <a:ext uri="{FF2B5EF4-FFF2-40B4-BE49-F238E27FC236}">
                <a16:creationId xmlns:a16="http://schemas.microsoft.com/office/drawing/2014/main" id="{356D2219-87B6-B7B4-3F4E-A6BFD53C716C}"/>
              </a:ext>
            </a:extLst>
          </p:cNvPr>
          <p:cNvGrpSpPr/>
          <p:nvPr/>
        </p:nvGrpSpPr>
        <p:grpSpPr>
          <a:xfrm>
            <a:off x="1139297" y="3936192"/>
            <a:ext cx="852038" cy="857775"/>
            <a:chOff x="1122914" y="3860607"/>
            <a:chExt cx="1079781" cy="1079782"/>
          </a:xfrm>
        </p:grpSpPr>
        <p:sp>
          <p:nvSpPr>
            <p:cNvPr id="4" name="圆角矩形 17">
              <a:extLst>
                <a:ext uri="{FF2B5EF4-FFF2-40B4-BE49-F238E27FC236}">
                  <a16:creationId xmlns:a16="http://schemas.microsoft.com/office/drawing/2014/main" id="{0C985BD8-F5C7-CBE7-3A4A-AB7AB03EE496}"/>
                </a:ext>
              </a:extLst>
            </p:cNvPr>
            <p:cNvSpPr/>
            <p:nvPr/>
          </p:nvSpPr>
          <p:spPr>
            <a:xfrm rot="2700000">
              <a:off x="1122914" y="3860607"/>
              <a:ext cx="1079782" cy="1079781"/>
            </a:xfrm>
            <a:prstGeom prst="roundRect">
              <a:avLst>
                <a:gd name="adj" fmla="val 650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85" name="任意多边形 19">
              <a:extLst>
                <a:ext uri="{FF2B5EF4-FFF2-40B4-BE49-F238E27FC236}">
                  <a16:creationId xmlns:a16="http://schemas.microsoft.com/office/drawing/2014/main" id="{8A2FF9E1-7C2C-F6DE-B6ED-565D2B125EFD}"/>
                </a:ext>
              </a:extLst>
            </p:cNvPr>
            <p:cNvSpPr/>
            <p:nvPr/>
          </p:nvSpPr>
          <p:spPr>
            <a:xfrm>
              <a:off x="1432576" y="4215979"/>
              <a:ext cx="458111" cy="449929"/>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87" name="文本框 86">
            <a:extLst>
              <a:ext uri="{FF2B5EF4-FFF2-40B4-BE49-F238E27FC236}">
                <a16:creationId xmlns:a16="http://schemas.microsoft.com/office/drawing/2014/main" id="{F0A16287-5963-4983-BF62-128266BBE408}"/>
              </a:ext>
            </a:extLst>
          </p:cNvPr>
          <p:cNvSpPr txBox="1"/>
          <p:nvPr/>
        </p:nvSpPr>
        <p:spPr>
          <a:xfrm>
            <a:off x="2552115" y="1044489"/>
            <a:ext cx="8828457" cy="1978747"/>
          </a:xfrm>
          <a:prstGeom prst="rect">
            <a:avLst/>
          </a:prstGeom>
          <a:noFill/>
        </p:spPr>
        <p:txBody>
          <a:bodyPr wrap="square" rtlCol="0">
            <a:spAutoFit/>
          </a:bodyPr>
          <a:lstStyle/>
          <a:p>
            <a:r>
              <a:rPr lang="zh-CN" altLang="en-US" dirty="0">
                <a:solidFill>
                  <a:srgbClr val="5B9BD5"/>
                </a:solidFill>
                <a:latin typeface="Times New Roman" panose="02020603050405020304" pitchFamily="18" charset="0"/>
                <a:ea typeface="黑体" panose="02010609060101010101" pitchFamily="49" charset="-122"/>
                <a:cs typeface="Times New Roman" panose="02020603050405020304" pitchFamily="18" charset="0"/>
              </a:rPr>
              <a:t>合规性问题</a:t>
            </a:r>
            <a:endParaRPr lang="en-US" altLang="zh-CN" dirty="0">
              <a:solidFill>
                <a:srgbClr val="5B9BD5"/>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ü"/>
            </a:pP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产生的答复是否产生相应的知识产权</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进行数据挖掘和训练的过程是否需要获得相应的知识产权授权</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nSpc>
                <a:spcPct val="150000"/>
              </a:lnSpc>
              <a:buFont typeface="Wingdings" panose="05000000000000000000" pitchFamily="2" charset="2"/>
              <a:buChar char="ü"/>
            </a:pP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ChatGPT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是基于统计的语言模型，这一机制导致回答偏差会进而导致虚假信息传播的法律风险，如何降低其虚假信息传播风险</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88" name="文本框 87">
            <a:extLst>
              <a:ext uri="{FF2B5EF4-FFF2-40B4-BE49-F238E27FC236}">
                <a16:creationId xmlns:a16="http://schemas.microsoft.com/office/drawing/2014/main" id="{77446444-11AF-2930-BC98-AF9D474C440E}"/>
              </a:ext>
            </a:extLst>
          </p:cNvPr>
          <p:cNvSpPr txBox="1"/>
          <p:nvPr/>
        </p:nvSpPr>
        <p:spPr>
          <a:xfrm>
            <a:off x="2552115" y="3489061"/>
            <a:ext cx="9214989" cy="2809744"/>
          </a:xfrm>
          <a:prstGeom prst="rect">
            <a:avLst/>
          </a:prstGeom>
          <a:noFill/>
        </p:spPr>
        <p:txBody>
          <a:bodyPr wrap="square" rtlCol="0">
            <a:spAutoFit/>
          </a:bodyPr>
          <a:lstStyle>
            <a:defPPr>
              <a:defRPr lang="zh-CN"/>
            </a:defPPr>
            <a:lvl1pPr>
              <a:defRPr sz="1600">
                <a:solidFill>
                  <a:srgbClr val="5B9BD5"/>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sz="1800" dirty="0">
                <a:solidFill>
                  <a:srgbClr val="ED7D31"/>
                </a:solidFill>
              </a:rPr>
              <a:t>技术性问题</a:t>
            </a:r>
            <a:endParaRPr lang="en-US" altLang="zh-CN" sz="1800" dirty="0">
              <a:solidFill>
                <a:srgbClr val="ED7D31"/>
              </a:solidFill>
            </a:endParaRPr>
          </a:p>
          <a:p>
            <a:pPr marL="285750" indent="-285750">
              <a:lnSpc>
                <a:spcPct val="150000"/>
              </a:lnSpc>
              <a:buFont typeface="Wingdings" panose="05000000000000000000" pitchFamily="2" charset="2"/>
              <a:buChar char="ü"/>
            </a:pPr>
            <a:r>
              <a:rPr lang="en-US" altLang="zh-CN" sz="1800" dirty="0" err="1">
                <a:solidFill>
                  <a:schemeClr val="tx1"/>
                </a:solidFill>
              </a:rPr>
              <a:t>ChatGPT</a:t>
            </a:r>
            <a:r>
              <a:rPr lang="zh-CN" altLang="en-US" sz="1800" dirty="0">
                <a:solidFill>
                  <a:schemeClr val="tx1"/>
                </a:solidFill>
              </a:rPr>
              <a:t>的回答可能过时，因为其数据库内容只到</a:t>
            </a:r>
            <a:r>
              <a:rPr lang="en-US" altLang="zh-CN" sz="1800" dirty="0">
                <a:solidFill>
                  <a:schemeClr val="tx1"/>
                </a:solidFill>
              </a:rPr>
              <a:t>2021</a:t>
            </a:r>
            <a:r>
              <a:rPr lang="zh-CN" altLang="en-US" sz="1800" dirty="0">
                <a:solidFill>
                  <a:schemeClr val="tx1"/>
                </a:solidFill>
              </a:rPr>
              <a:t>年，对于涉及</a:t>
            </a:r>
            <a:r>
              <a:rPr lang="en-US" altLang="zh-CN" sz="1800" dirty="0">
                <a:solidFill>
                  <a:schemeClr val="tx1"/>
                </a:solidFill>
              </a:rPr>
              <a:t>2022</a:t>
            </a:r>
            <a:r>
              <a:rPr lang="zh-CN" altLang="en-US" sz="1800" dirty="0">
                <a:solidFill>
                  <a:schemeClr val="tx1"/>
                </a:solidFill>
              </a:rPr>
              <a:t>年之后，或者在</a:t>
            </a:r>
            <a:r>
              <a:rPr lang="en-US" altLang="zh-CN" sz="1800" dirty="0">
                <a:solidFill>
                  <a:schemeClr val="tx1"/>
                </a:solidFill>
              </a:rPr>
              <a:t>2022</a:t>
            </a:r>
            <a:r>
              <a:rPr lang="zh-CN" altLang="en-US" sz="1800" dirty="0">
                <a:solidFill>
                  <a:schemeClr val="tx1"/>
                </a:solidFill>
              </a:rPr>
              <a:t>年有变动的问题无能为力，</a:t>
            </a:r>
            <a:r>
              <a:rPr lang="en-US" altLang="zh-CN" sz="1800" dirty="0">
                <a:solidFill>
                  <a:srgbClr val="C00000"/>
                </a:solidFill>
              </a:rPr>
              <a:t>Google</a:t>
            </a:r>
            <a:r>
              <a:rPr lang="zh-CN" altLang="en-US" sz="1800" dirty="0">
                <a:solidFill>
                  <a:srgbClr val="C00000"/>
                </a:solidFill>
              </a:rPr>
              <a:t>推出的</a:t>
            </a:r>
            <a:r>
              <a:rPr lang="en-US" altLang="zh-CN" sz="1800" dirty="0">
                <a:solidFill>
                  <a:srgbClr val="C00000"/>
                </a:solidFill>
              </a:rPr>
              <a:t>Bard</a:t>
            </a:r>
            <a:r>
              <a:rPr lang="zh-CN" altLang="en-US" sz="1800" dirty="0">
                <a:solidFill>
                  <a:srgbClr val="C00000"/>
                </a:solidFill>
              </a:rPr>
              <a:t>可利用互联网实时信息</a:t>
            </a:r>
            <a:r>
              <a:rPr lang="zh-CN" altLang="en-US" sz="1800" dirty="0">
                <a:solidFill>
                  <a:schemeClr val="tx1"/>
                </a:solidFill>
              </a:rPr>
              <a:t>。</a:t>
            </a:r>
            <a:endParaRPr lang="en-US" altLang="zh-CN" sz="1800" dirty="0">
              <a:solidFill>
                <a:schemeClr val="tx1"/>
              </a:solidFill>
            </a:endParaRPr>
          </a:p>
          <a:p>
            <a:pPr marL="285750" indent="-285750">
              <a:lnSpc>
                <a:spcPct val="150000"/>
              </a:lnSpc>
              <a:buFont typeface="Wingdings" panose="05000000000000000000" pitchFamily="2" charset="2"/>
              <a:buChar char="ü"/>
            </a:pPr>
            <a:r>
              <a:rPr lang="en-US" altLang="zh-CN" sz="1800" dirty="0" err="1">
                <a:solidFill>
                  <a:schemeClr val="tx1"/>
                </a:solidFill>
              </a:rPr>
              <a:t>ChatGPT</a:t>
            </a:r>
            <a:r>
              <a:rPr lang="zh-CN" altLang="en-US" sz="1800" dirty="0">
                <a:solidFill>
                  <a:schemeClr val="tx1"/>
                </a:solidFill>
              </a:rPr>
              <a:t>在专业较强的领域无法保证正确率，即使在鸡免同笼此类初级问题中仍然存在错误，并且英文回答和中文回答存在明显差异化</a:t>
            </a:r>
            <a:endParaRPr lang="en-US" altLang="zh-CN" sz="1800" dirty="0">
              <a:solidFill>
                <a:schemeClr val="tx1"/>
              </a:solidFill>
            </a:endParaRPr>
          </a:p>
          <a:p>
            <a:pPr marL="285750" indent="-285750">
              <a:lnSpc>
                <a:spcPct val="150000"/>
              </a:lnSpc>
              <a:buFont typeface="Wingdings" panose="05000000000000000000" pitchFamily="2" charset="2"/>
              <a:buChar char="ü"/>
            </a:pPr>
            <a:r>
              <a:rPr lang="en-US" altLang="zh-CN" sz="1800" dirty="0" err="1">
                <a:solidFill>
                  <a:schemeClr val="tx1"/>
                </a:solidFill>
              </a:rPr>
              <a:t>ChatGPT</a:t>
            </a:r>
            <a:r>
              <a:rPr lang="zh-CN" altLang="en-US" sz="1800" dirty="0">
                <a:solidFill>
                  <a:schemeClr val="tx1"/>
                </a:solidFill>
              </a:rPr>
              <a:t>对于不熟悉的问题会强行给出一定的答案，即使答案明显错误，依然会坚持下去，直到明确戳破其掩饰的内容，会立马道歉，但本质上会在不熟悉的领域造成误导</a:t>
            </a:r>
            <a:endParaRPr lang="en-US" altLang="zh-CN" sz="1800" dirty="0">
              <a:solidFill>
                <a:schemeClr val="tx1"/>
              </a:solidFill>
            </a:endParaRPr>
          </a:p>
        </p:txBody>
      </p:sp>
    </p:spTree>
    <p:custDataLst>
      <p:tags r:id="rId1"/>
    </p:custDataLst>
    <p:extLst>
      <p:ext uri="{BB962C8B-B14F-4D97-AF65-F5344CB8AC3E}">
        <p14:creationId xmlns:p14="http://schemas.microsoft.com/office/powerpoint/2010/main" val="3668169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61552" y="2417594"/>
            <a:ext cx="6068897"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Thanks</a:t>
            </a:r>
            <a:r>
              <a:rPr kumimoji="0" lang="zh-CN" altLang="en-US" sz="66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grpSp>
        <p:nvGrpSpPr>
          <p:cNvPr id="6" name="组合 5">
            <a:extLst>
              <a:ext uri="{FF2B5EF4-FFF2-40B4-BE49-F238E27FC236}">
                <a16:creationId xmlns:a16="http://schemas.microsoft.com/office/drawing/2014/main" id="{015C8C13-424E-4506-A54A-DA3263ED73A2}"/>
              </a:ext>
            </a:extLst>
          </p:cNvPr>
          <p:cNvGrpSpPr/>
          <p:nvPr/>
        </p:nvGrpSpPr>
        <p:grpSpPr>
          <a:xfrm>
            <a:off x="1544025" y="5879089"/>
            <a:ext cx="9099185" cy="981145"/>
            <a:chOff x="20024" y="5879088"/>
            <a:chExt cx="9099185" cy="981145"/>
          </a:xfrm>
        </p:grpSpPr>
        <p:sp>
          <p:nvSpPr>
            <p:cNvPr id="7" name="椭圆 6">
              <a:extLst>
                <a:ext uri="{FF2B5EF4-FFF2-40B4-BE49-F238E27FC236}">
                  <a16:creationId xmlns:a16="http://schemas.microsoft.com/office/drawing/2014/main" id="{7870225A-0E56-4726-B09F-4E6456F6CB28}"/>
                </a:ext>
              </a:extLst>
            </p:cNvPr>
            <p:cNvSpPr/>
            <p:nvPr/>
          </p:nvSpPr>
          <p:spPr>
            <a:xfrm>
              <a:off x="20024" y="5947626"/>
              <a:ext cx="693683" cy="69368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椭圆 7">
              <a:extLst>
                <a:ext uri="{FF2B5EF4-FFF2-40B4-BE49-F238E27FC236}">
                  <a16:creationId xmlns:a16="http://schemas.microsoft.com/office/drawing/2014/main" id="{C2BC3F9F-B603-4D5A-BD6A-BAD731A2CC8E}"/>
                </a:ext>
              </a:extLst>
            </p:cNvPr>
            <p:cNvSpPr/>
            <p:nvPr/>
          </p:nvSpPr>
          <p:spPr>
            <a:xfrm>
              <a:off x="1707837" y="6117163"/>
              <a:ext cx="693683" cy="69368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 name="椭圆 8">
              <a:extLst>
                <a:ext uri="{FF2B5EF4-FFF2-40B4-BE49-F238E27FC236}">
                  <a16:creationId xmlns:a16="http://schemas.microsoft.com/office/drawing/2014/main" id="{90AAA95E-8BA4-4ED0-B5EC-084FEA7EB992}"/>
                </a:ext>
              </a:extLst>
            </p:cNvPr>
            <p:cNvSpPr/>
            <p:nvPr/>
          </p:nvSpPr>
          <p:spPr>
            <a:xfrm>
              <a:off x="3382224" y="6154932"/>
              <a:ext cx="693683" cy="69368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 name="椭圆 9">
              <a:extLst>
                <a:ext uri="{FF2B5EF4-FFF2-40B4-BE49-F238E27FC236}">
                  <a16:creationId xmlns:a16="http://schemas.microsoft.com/office/drawing/2014/main" id="{19500144-7B1A-4EF5-BA27-94DA6FC2BDAC}"/>
                </a:ext>
              </a:extLst>
            </p:cNvPr>
            <p:cNvSpPr/>
            <p:nvPr/>
          </p:nvSpPr>
          <p:spPr>
            <a:xfrm>
              <a:off x="8425526" y="5912216"/>
              <a:ext cx="693683" cy="69368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椭圆 10">
              <a:extLst>
                <a:ext uri="{FF2B5EF4-FFF2-40B4-BE49-F238E27FC236}">
                  <a16:creationId xmlns:a16="http://schemas.microsoft.com/office/drawing/2014/main" id="{54244DCE-E25A-4DD7-B45F-63FBCF8D970E}"/>
                </a:ext>
              </a:extLst>
            </p:cNvPr>
            <p:cNvSpPr/>
            <p:nvPr/>
          </p:nvSpPr>
          <p:spPr>
            <a:xfrm>
              <a:off x="25933" y="5879088"/>
              <a:ext cx="176847" cy="193605"/>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椭圆 11">
              <a:extLst>
                <a:ext uri="{FF2B5EF4-FFF2-40B4-BE49-F238E27FC236}">
                  <a16:creationId xmlns:a16="http://schemas.microsoft.com/office/drawing/2014/main" id="{2E495BD3-3C1E-4188-98CE-0535DF78E975}"/>
                </a:ext>
              </a:extLst>
            </p:cNvPr>
            <p:cNvSpPr/>
            <p:nvPr/>
          </p:nvSpPr>
          <p:spPr>
            <a:xfrm>
              <a:off x="2945874" y="6495919"/>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 name="椭圆 12">
              <a:extLst>
                <a:ext uri="{FF2B5EF4-FFF2-40B4-BE49-F238E27FC236}">
                  <a16:creationId xmlns:a16="http://schemas.microsoft.com/office/drawing/2014/main" id="{28F2B958-A8DA-4879-9453-7E7424AABD00}"/>
                </a:ext>
              </a:extLst>
            </p:cNvPr>
            <p:cNvSpPr/>
            <p:nvPr/>
          </p:nvSpPr>
          <p:spPr>
            <a:xfrm>
              <a:off x="5951167" y="6524504"/>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 name="椭圆 13">
              <a:extLst>
                <a:ext uri="{FF2B5EF4-FFF2-40B4-BE49-F238E27FC236}">
                  <a16:creationId xmlns:a16="http://schemas.microsoft.com/office/drawing/2014/main" id="{892AC02E-BD5D-4C89-8C47-A77313D0D79A}"/>
                </a:ext>
              </a:extLst>
            </p:cNvPr>
            <p:cNvSpPr/>
            <p:nvPr/>
          </p:nvSpPr>
          <p:spPr>
            <a:xfrm>
              <a:off x="1439026" y="6107862"/>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椭圆 14">
              <a:extLst>
                <a:ext uri="{FF2B5EF4-FFF2-40B4-BE49-F238E27FC236}">
                  <a16:creationId xmlns:a16="http://schemas.microsoft.com/office/drawing/2014/main" id="{BBDD8B4B-6960-4846-8773-4411B4DF5F90}"/>
                </a:ext>
              </a:extLst>
            </p:cNvPr>
            <p:cNvSpPr/>
            <p:nvPr/>
          </p:nvSpPr>
          <p:spPr>
            <a:xfrm>
              <a:off x="1073442" y="660078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 name="椭圆 15">
              <a:extLst>
                <a:ext uri="{FF2B5EF4-FFF2-40B4-BE49-F238E27FC236}">
                  <a16:creationId xmlns:a16="http://schemas.microsoft.com/office/drawing/2014/main" id="{F40A6C5F-25F3-470E-BA9B-F1D806AB86CE}"/>
                </a:ext>
              </a:extLst>
            </p:cNvPr>
            <p:cNvSpPr/>
            <p:nvPr/>
          </p:nvSpPr>
          <p:spPr>
            <a:xfrm>
              <a:off x="2243254" y="6610985"/>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 name="椭圆 16">
              <a:extLst>
                <a:ext uri="{FF2B5EF4-FFF2-40B4-BE49-F238E27FC236}">
                  <a16:creationId xmlns:a16="http://schemas.microsoft.com/office/drawing/2014/main" id="{6A153CDF-D060-4374-965A-A755DE5F5114}"/>
                </a:ext>
              </a:extLst>
            </p:cNvPr>
            <p:cNvSpPr/>
            <p:nvPr/>
          </p:nvSpPr>
          <p:spPr>
            <a:xfrm>
              <a:off x="4057560" y="6687270"/>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 name="椭圆 17">
              <a:extLst>
                <a:ext uri="{FF2B5EF4-FFF2-40B4-BE49-F238E27FC236}">
                  <a16:creationId xmlns:a16="http://schemas.microsoft.com/office/drawing/2014/main" id="{14250CCC-BE95-4BB9-AA17-D7F0A21748AC}"/>
                </a:ext>
              </a:extLst>
            </p:cNvPr>
            <p:cNvSpPr/>
            <p:nvPr/>
          </p:nvSpPr>
          <p:spPr>
            <a:xfrm>
              <a:off x="6282858" y="6194711"/>
              <a:ext cx="172963" cy="17296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 name="椭圆 18">
              <a:extLst>
                <a:ext uri="{FF2B5EF4-FFF2-40B4-BE49-F238E27FC236}">
                  <a16:creationId xmlns:a16="http://schemas.microsoft.com/office/drawing/2014/main" id="{D34639E8-572F-44A5-9C20-B64E087726FD}"/>
                </a:ext>
              </a:extLst>
            </p:cNvPr>
            <p:cNvSpPr/>
            <p:nvPr/>
          </p:nvSpPr>
          <p:spPr>
            <a:xfrm>
              <a:off x="7326569" y="6662551"/>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 name="椭圆 19">
              <a:extLst>
                <a:ext uri="{FF2B5EF4-FFF2-40B4-BE49-F238E27FC236}">
                  <a16:creationId xmlns:a16="http://schemas.microsoft.com/office/drawing/2014/main" id="{3BB4DFB4-4AB3-47BE-B142-03D0F5AD1922}"/>
                </a:ext>
              </a:extLst>
            </p:cNvPr>
            <p:cNvSpPr/>
            <p:nvPr/>
          </p:nvSpPr>
          <p:spPr>
            <a:xfrm>
              <a:off x="7807234" y="6367674"/>
              <a:ext cx="172963" cy="172963"/>
            </a:xfrm>
            <a:prstGeom prst="ellipse">
              <a:avLst/>
            </a:prstGeom>
            <a:no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 name="椭圆 20">
              <a:extLst>
                <a:ext uri="{FF2B5EF4-FFF2-40B4-BE49-F238E27FC236}">
                  <a16:creationId xmlns:a16="http://schemas.microsoft.com/office/drawing/2014/main" id="{475547C2-EC08-42C9-8C88-137EDC9D51FE}"/>
                </a:ext>
              </a:extLst>
            </p:cNvPr>
            <p:cNvSpPr/>
            <p:nvPr/>
          </p:nvSpPr>
          <p:spPr>
            <a:xfrm>
              <a:off x="8926139" y="5882386"/>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 name="椭圆 21">
              <a:extLst>
                <a:ext uri="{FF2B5EF4-FFF2-40B4-BE49-F238E27FC236}">
                  <a16:creationId xmlns:a16="http://schemas.microsoft.com/office/drawing/2014/main" id="{BDB67887-B234-418F-B67C-2A3D23A37A46}"/>
                </a:ext>
              </a:extLst>
            </p:cNvPr>
            <p:cNvSpPr/>
            <p:nvPr/>
          </p:nvSpPr>
          <p:spPr>
            <a:xfrm>
              <a:off x="4438233" y="6284154"/>
              <a:ext cx="172963" cy="17296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 name="椭圆 22">
              <a:extLst>
                <a:ext uri="{FF2B5EF4-FFF2-40B4-BE49-F238E27FC236}">
                  <a16:creationId xmlns:a16="http://schemas.microsoft.com/office/drawing/2014/main" id="{A31967E9-BD49-4F60-ABE2-56E7CF895812}"/>
                </a:ext>
              </a:extLst>
            </p:cNvPr>
            <p:cNvSpPr/>
            <p:nvPr/>
          </p:nvSpPr>
          <p:spPr>
            <a:xfrm>
              <a:off x="2702536" y="6273681"/>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 name="椭圆 23">
              <a:extLst>
                <a:ext uri="{FF2B5EF4-FFF2-40B4-BE49-F238E27FC236}">
                  <a16:creationId xmlns:a16="http://schemas.microsoft.com/office/drawing/2014/main" id="{49F72D57-7952-49B4-A5ED-7BAA76FA1D94}"/>
                </a:ext>
              </a:extLst>
            </p:cNvPr>
            <p:cNvSpPr/>
            <p:nvPr/>
          </p:nvSpPr>
          <p:spPr>
            <a:xfrm>
              <a:off x="3297132" y="6278735"/>
              <a:ext cx="88940" cy="88940"/>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5" name="椭圆 24">
              <a:extLst>
                <a:ext uri="{FF2B5EF4-FFF2-40B4-BE49-F238E27FC236}">
                  <a16:creationId xmlns:a16="http://schemas.microsoft.com/office/drawing/2014/main" id="{C748D888-0D90-400F-8C53-2B5A44C44190}"/>
                </a:ext>
              </a:extLst>
            </p:cNvPr>
            <p:cNvSpPr/>
            <p:nvPr/>
          </p:nvSpPr>
          <p:spPr>
            <a:xfrm>
              <a:off x="703266" y="6201439"/>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6" name="椭圆 25">
              <a:extLst>
                <a:ext uri="{FF2B5EF4-FFF2-40B4-BE49-F238E27FC236}">
                  <a16:creationId xmlns:a16="http://schemas.microsoft.com/office/drawing/2014/main" id="{9F0CDD00-5EE4-493B-822E-E48423B17D54}"/>
                </a:ext>
              </a:extLst>
            </p:cNvPr>
            <p:cNvSpPr/>
            <p:nvPr/>
          </p:nvSpPr>
          <p:spPr>
            <a:xfrm>
              <a:off x="4670503" y="6559421"/>
              <a:ext cx="276093" cy="27609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7" name="椭圆 26">
              <a:extLst>
                <a:ext uri="{FF2B5EF4-FFF2-40B4-BE49-F238E27FC236}">
                  <a16:creationId xmlns:a16="http://schemas.microsoft.com/office/drawing/2014/main" id="{3F1B5A75-F9F5-434F-9D59-19CBA69A6796}"/>
                </a:ext>
              </a:extLst>
            </p:cNvPr>
            <p:cNvSpPr/>
            <p:nvPr/>
          </p:nvSpPr>
          <p:spPr>
            <a:xfrm>
              <a:off x="4162487" y="6658610"/>
              <a:ext cx="88940" cy="88940"/>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8" name="椭圆 27">
              <a:extLst>
                <a:ext uri="{FF2B5EF4-FFF2-40B4-BE49-F238E27FC236}">
                  <a16:creationId xmlns:a16="http://schemas.microsoft.com/office/drawing/2014/main" id="{5AA99C8D-01EC-462B-9048-359FCF23F836}"/>
                </a:ext>
              </a:extLst>
            </p:cNvPr>
            <p:cNvSpPr/>
            <p:nvPr/>
          </p:nvSpPr>
          <p:spPr>
            <a:xfrm>
              <a:off x="8016043" y="6072693"/>
              <a:ext cx="276093" cy="27609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9" name="椭圆 28">
              <a:extLst>
                <a:ext uri="{FF2B5EF4-FFF2-40B4-BE49-F238E27FC236}">
                  <a16:creationId xmlns:a16="http://schemas.microsoft.com/office/drawing/2014/main" id="{E9FEBDB7-9027-4162-B49F-6366492FDE0F}"/>
                </a:ext>
              </a:extLst>
            </p:cNvPr>
            <p:cNvSpPr/>
            <p:nvPr/>
          </p:nvSpPr>
          <p:spPr>
            <a:xfrm>
              <a:off x="7753564" y="6072693"/>
              <a:ext cx="88940" cy="88940"/>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0" name="椭圆 29">
              <a:extLst>
                <a:ext uri="{FF2B5EF4-FFF2-40B4-BE49-F238E27FC236}">
                  <a16:creationId xmlns:a16="http://schemas.microsoft.com/office/drawing/2014/main" id="{5CC81EE7-3889-4516-A217-3C3357B81031}"/>
                </a:ext>
              </a:extLst>
            </p:cNvPr>
            <p:cNvSpPr/>
            <p:nvPr/>
          </p:nvSpPr>
          <p:spPr>
            <a:xfrm>
              <a:off x="6761578" y="6080068"/>
              <a:ext cx="693683" cy="69368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椭圆 30">
              <a:extLst>
                <a:ext uri="{FF2B5EF4-FFF2-40B4-BE49-F238E27FC236}">
                  <a16:creationId xmlns:a16="http://schemas.microsoft.com/office/drawing/2014/main" id="{BBF1CB64-F064-4406-813A-CA32AA765FD0}"/>
                </a:ext>
              </a:extLst>
            </p:cNvPr>
            <p:cNvSpPr/>
            <p:nvPr/>
          </p:nvSpPr>
          <p:spPr>
            <a:xfrm>
              <a:off x="5063324" y="6162624"/>
              <a:ext cx="693683" cy="693683"/>
            </a:xfrm>
            <a:prstGeom prst="ellipse">
              <a:avLst/>
            </a:prstGeom>
            <a:no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椭圆 31">
              <a:extLst>
                <a:ext uri="{FF2B5EF4-FFF2-40B4-BE49-F238E27FC236}">
                  <a16:creationId xmlns:a16="http://schemas.microsoft.com/office/drawing/2014/main" id="{4041F19D-AA35-43D2-9B69-A907CCC34443}"/>
                </a:ext>
              </a:extLst>
            </p:cNvPr>
            <p:cNvSpPr/>
            <p:nvPr/>
          </p:nvSpPr>
          <p:spPr>
            <a:xfrm>
              <a:off x="8459832" y="6495919"/>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椭圆 32">
              <a:extLst>
                <a:ext uri="{FF2B5EF4-FFF2-40B4-BE49-F238E27FC236}">
                  <a16:creationId xmlns:a16="http://schemas.microsoft.com/office/drawing/2014/main" id="{2A9C163F-7692-4597-9C9D-033A49F401D0}"/>
                </a:ext>
              </a:extLst>
            </p:cNvPr>
            <p:cNvSpPr/>
            <p:nvPr/>
          </p:nvSpPr>
          <p:spPr>
            <a:xfrm>
              <a:off x="5614304" y="6546862"/>
              <a:ext cx="276093" cy="276093"/>
            </a:xfrm>
            <a:prstGeom prst="ellipse">
              <a:avLst/>
            </a:prstGeom>
            <a:solidFill>
              <a:srgbClr val="4472C4"/>
            </a:solidFill>
            <a:ln w="2857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椭圆 33">
              <a:extLst>
                <a:ext uri="{FF2B5EF4-FFF2-40B4-BE49-F238E27FC236}">
                  <a16:creationId xmlns:a16="http://schemas.microsoft.com/office/drawing/2014/main" id="{AC45C8AF-DD30-4D30-8A4E-D87FD97AB2EA}"/>
                </a:ext>
              </a:extLst>
            </p:cNvPr>
            <p:cNvSpPr/>
            <p:nvPr/>
          </p:nvSpPr>
          <p:spPr>
            <a:xfrm>
              <a:off x="8912228" y="6641727"/>
              <a:ext cx="172963" cy="172963"/>
            </a:xfrm>
            <a:prstGeom prst="ellipse">
              <a:avLst/>
            </a:prstGeom>
            <a:solidFill>
              <a:srgbClr val="70AD47"/>
            </a:solidFill>
            <a:ln w="28575" cap="flat" cmpd="sng" algn="ctr">
              <a:solidFill>
                <a:srgbClr val="70AD4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椭圆 34">
              <a:extLst>
                <a:ext uri="{FF2B5EF4-FFF2-40B4-BE49-F238E27FC236}">
                  <a16:creationId xmlns:a16="http://schemas.microsoft.com/office/drawing/2014/main" id="{F8C7425A-D0B6-431C-940D-7A741F02C414}"/>
                </a:ext>
              </a:extLst>
            </p:cNvPr>
            <p:cNvSpPr/>
            <p:nvPr/>
          </p:nvSpPr>
          <p:spPr>
            <a:xfrm>
              <a:off x="48253" y="6524503"/>
              <a:ext cx="276093" cy="276093"/>
            </a:xfrm>
            <a:prstGeom prst="ellipse">
              <a:avLst/>
            </a:prstGeom>
            <a:no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椭圆 35">
              <a:extLst>
                <a:ext uri="{FF2B5EF4-FFF2-40B4-BE49-F238E27FC236}">
                  <a16:creationId xmlns:a16="http://schemas.microsoft.com/office/drawing/2014/main" id="{D65C4F5D-87C4-494A-B4F6-E34569F6EFE4}"/>
                </a:ext>
              </a:extLst>
            </p:cNvPr>
            <p:cNvSpPr/>
            <p:nvPr/>
          </p:nvSpPr>
          <p:spPr>
            <a:xfrm>
              <a:off x="2262414" y="6236896"/>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椭圆 36">
              <a:extLst>
                <a:ext uri="{FF2B5EF4-FFF2-40B4-BE49-F238E27FC236}">
                  <a16:creationId xmlns:a16="http://schemas.microsoft.com/office/drawing/2014/main" id="{76B5C66F-5CA9-43DB-BA52-E6594CACD5BB}"/>
                </a:ext>
              </a:extLst>
            </p:cNvPr>
            <p:cNvSpPr/>
            <p:nvPr/>
          </p:nvSpPr>
          <p:spPr>
            <a:xfrm>
              <a:off x="4890361" y="6479165"/>
              <a:ext cx="172963" cy="172963"/>
            </a:xfrm>
            <a:prstGeom prst="ellipse">
              <a:avLst/>
            </a:prstGeom>
            <a:solidFill>
              <a:srgbClr val="ED7D31"/>
            </a:solidFill>
            <a:ln w="28575" cap="flat" cmpd="sng" algn="ctr">
              <a:solidFill>
                <a:srgbClr val="ED7D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8418230"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GPT-1</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10515600"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Times New Roman" panose="02020603050405020304" pitchFamily="18" charset="0"/>
                <a:cs typeface="Times New Roman" panose="02020603050405020304" pitchFamily="18" charset="0"/>
              </a:rPr>
              <a:t>相比于</a:t>
            </a:r>
            <a:r>
              <a:rPr lang="en-US" altLang="zh-CN" sz="2000" dirty="0">
                <a:latin typeface="Times New Roman" panose="02020603050405020304" pitchFamily="18" charset="0"/>
                <a:cs typeface="Times New Roman" panose="02020603050405020304" pitchFamily="18" charset="0"/>
              </a:rPr>
              <a:t>Transformer (</a:t>
            </a:r>
            <a:r>
              <a:rPr lang="en-US" altLang="zh-CN" sz="2000" dirty="0" err="1">
                <a:latin typeface="Times New Roman" panose="02020603050405020304" pitchFamily="18" charset="0"/>
                <a:cs typeface="Times New Roman" panose="02020603050405020304" pitchFamily="18" charset="0"/>
              </a:rPr>
              <a:t>encoder+decoder</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GPT</a:t>
            </a:r>
            <a:r>
              <a:rPr lang="zh-CN" altLang="en-US" sz="2000" dirty="0">
                <a:latin typeface="Times New Roman" panose="02020603050405020304" pitchFamily="18" charset="0"/>
                <a:cs typeface="Times New Roman" panose="02020603050405020304" pitchFamily="18" charset="0"/>
              </a:rPr>
              <a:t>的网络结构仅包含</a:t>
            </a:r>
            <a:r>
              <a:rPr lang="en-US" altLang="zh-CN" sz="2000" dirty="0">
                <a:latin typeface="Times New Roman" panose="02020603050405020304" pitchFamily="18" charset="0"/>
                <a:cs typeface="Times New Roman" panose="02020603050405020304" pitchFamily="18" charset="0"/>
              </a:rPr>
              <a:t>decoder</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相比于</a:t>
            </a:r>
            <a:r>
              <a:rPr lang="en-US" altLang="zh-CN" sz="2000" dirty="0">
                <a:latin typeface="Times New Roman" panose="02020603050405020304" pitchFamily="18" charset="0"/>
                <a:cs typeface="Times New Roman" panose="02020603050405020304" pitchFamily="18" charset="0"/>
              </a:rPr>
              <a:t>BERT (</a:t>
            </a:r>
            <a:r>
              <a:rPr lang="zh-CN" altLang="en-US" sz="2000" dirty="0">
                <a:latin typeface="Times New Roman" panose="02020603050405020304" pitchFamily="18" charset="0"/>
                <a:cs typeface="Times New Roman" panose="02020603050405020304" pitchFamily="18" charset="0"/>
              </a:rPr>
              <a:t>基于上下文双向预测</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GPT</a:t>
            </a:r>
            <a:r>
              <a:rPr lang="zh-CN" altLang="en-US" sz="2000" dirty="0">
                <a:latin typeface="Times New Roman" panose="02020603050405020304" pitchFamily="18" charset="0"/>
                <a:cs typeface="Times New Roman" panose="02020603050405020304" pitchFamily="18" charset="0"/>
              </a:rPr>
              <a:t>仅采用上文预测单词。</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使用无监督的</a:t>
            </a:r>
            <a:r>
              <a:rPr lang="en-US" altLang="zh-CN" sz="2000" dirty="0">
                <a:latin typeface="Times New Roman" panose="02020603050405020304" pitchFamily="18" charset="0"/>
                <a:cs typeface="Times New Roman" panose="02020603050405020304" pitchFamily="18" charset="0"/>
              </a:rPr>
              <a:t>pre-training+</a:t>
            </a:r>
            <a:r>
              <a:rPr lang="zh-CN" altLang="en-US" sz="2000" dirty="0">
                <a:latin typeface="Times New Roman" panose="02020603050405020304" pitchFamily="18" charset="0"/>
                <a:cs typeface="Times New Roman" panose="02020603050405020304" pitchFamily="18" charset="0"/>
              </a:rPr>
              <a:t>有监督</a:t>
            </a:r>
            <a:r>
              <a:rPr lang="en-US" altLang="zh-CN" sz="2000" dirty="0">
                <a:latin typeface="Times New Roman" panose="02020603050405020304" pitchFamily="18" charset="0"/>
                <a:cs typeface="Times New Roman" panose="02020603050405020304" pitchFamily="18" charset="0"/>
              </a:rPr>
              <a:t>fine-tuning</a:t>
            </a:r>
            <a:r>
              <a:rPr lang="zh-CN" altLang="en-US" sz="2000" dirty="0">
                <a:latin typeface="Times New Roman" panose="02020603050405020304" pitchFamily="18" charset="0"/>
                <a:cs typeface="Times New Roman" panose="02020603050405020304" pitchFamily="18" charset="0"/>
              </a:rPr>
              <a:t>模式解决下游任务。</a:t>
            </a:r>
          </a:p>
        </p:txBody>
      </p:sp>
      <p:pic>
        <p:nvPicPr>
          <p:cNvPr id="3" name="图片 2">
            <a:extLst>
              <a:ext uri="{FF2B5EF4-FFF2-40B4-BE49-F238E27FC236}">
                <a16:creationId xmlns:a16="http://schemas.microsoft.com/office/drawing/2014/main" id="{A2339CAD-F8E8-49A1-3D68-124C38EEB7AF}"/>
              </a:ext>
            </a:extLst>
          </p:cNvPr>
          <p:cNvPicPr>
            <a:picLocks noChangeAspect="1"/>
          </p:cNvPicPr>
          <p:nvPr/>
        </p:nvPicPr>
        <p:blipFill rotWithShape="1">
          <a:blip r:embed="rId5"/>
          <a:srcRect b="20387"/>
          <a:stretch/>
        </p:blipFill>
        <p:spPr>
          <a:xfrm>
            <a:off x="1207151" y="2600181"/>
            <a:ext cx="9376543" cy="3715733"/>
          </a:xfrm>
          <a:prstGeom prst="rect">
            <a:avLst/>
          </a:prstGeom>
        </p:spPr>
      </p:pic>
      <p:sp>
        <p:nvSpPr>
          <p:cNvPr id="2" name="文本框 1">
            <a:extLst>
              <a:ext uri="{FF2B5EF4-FFF2-40B4-BE49-F238E27FC236}">
                <a16:creationId xmlns:a16="http://schemas.microsoft.com/office/drawing/2014/main" id="{3C03FC21-C147-E124-A418-E51EB75B16A3}"/>
              </a:ext>
            </a:extLst>
          </p:cNvPr>
          <p:cNvSpPr txBox="1"/>
          <p:nvPr/>
        </p:nvSpPr>
        <p:spPr>
          <a:xfrm>
            <a:off x="1608306" y="6339702"/>
            <a:ext cx="1783404"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GPT-1</a:t>
            </a:r>
            <a:r>
              <a:rPr lang="zh-CN" altLang="en-US" dirty="0">
                <a:latin typeface="Times New Roman" panose="02020603050405020304" pitchFamily="18" charset="0"/>
                <a:cs typeface="Times New Roman" panose="02020603050405020304" pitchFamily="18" charset="0"/>
              </a:rPr>
              <a:t>结构</a:t>
            </a:r>
          </a:p>
        </p:txBody>
      </p:sp>
      <p:sp>
        <p:nvSpPr>
          <p:cNvPr id="4" name="文本框 3">
            <a:extLst>
              <a:ext uri="{FF2B5EF4-FFF2-40B4-BE49-F238E27FC236}">
                <a16:creationId xmlns:a16="http://schemas.microsoft.com/office/drawing/2014/main" id="{2CD433DC-2766-2691-24FA-DBA30BA63660}"/>
              </a:ext>
            </a:extLst>
          </p:cNvPr>
          <p:cNvSpPr txBox="1"/>
          <p:nvPr/>
        </p:nvSpPr>
        <p:spPr>
          <a:xfrm>
            <a:off x="4207671" y="6337599"/>
            <a:ext cx="604736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GPT</a:t>
            </a:r>
            <a:r>
              <a:rPr lang="zh-CN" altLang="en-US" dirty="0">
                <a:latin typeface="Times New Roman" panose="02020603050405020304" pitchFamily="18" charset="0"/>
                <a:cs typeface="Times New Roman" panose="02020603050405020304" pitchFamily="18" charset="0"/>
              </a:rPr>
              <a:t>用于对不同任务进行微调示意图</a:t>
            </a:r>
          </a:p>
        </p:txBody>
      </p:sp>
    </p:spTree>
    <p:extLst>
      <p:ext uri="{BB962C8B-B14F-4D97-AF65-F5344CB8AC3E}">
        <p14:creationId xmlns:p14="http://schemas.microsoft.com/office/powerpoint/2010/main" val="2550362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EB405E0-22FE-4D5C-8F7A-F00A113D60B1}"/>
              </a:ext>
            </a:extLst>
          </p:cNvPr>
          <p:cNvSpPr/>
          <p:nvPr/>
        </p:nvSpPr>
        <p:spPr>
          <a:xfrm>
            <a:off x="2549638" y="54328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8" name="直線單箭頭接點 7">
            <a:extLst>
              <a:ext uri="{FF2B5EF4-FFF2-40B4-BE49-F238E27FC236}">
                <a16:creationId xmlns:a16="http://schemas.microsoft.com/office/drawing/2014/main" id="{5E3F10FE-B850-4D09-AEEE-CE788FDB9ACE}"/>
              </a:ext>
            </a:extLst>
          </p:cNvPr>
          <p:cNvCxnSpPr/>
          <p:nvPr/>
        </p:nvCxnSpPr>
        <p:spPr>
          <a:xfrm flipV="1">
            <a:off x="2798389" y="60710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4DEA024-42A4-4196-AE06-28C922BBB26A}"/>
              </a:ext>
            </a:extLst>
          </p:cNvPr>
          <p:cNvSpPr/>
          <p:nvPr/>
        </p:nvSpPr>
        <p:spPr>
          <a:xfrm>
            <a:off x="4825430" y="54328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13" name="直線單箭頭接點 12">
            <a:extLst>
              <a:ext uri="{FF2B5EF4-FFF2-40B4-BE49-F238E27FC236}">
                <a16:creationId xmlns:a16="http://schemas.microsoft.com/office/drawing/2014/main" id="{7FD1A0A0-682A-4725-88C3-D96BFC1185AB}"/>
              </a:ext>
            </a:extLst>
          </p:cNvPr>
          <p:cNvCxnSpPr/>
          <p:nvPr/>
        </p:nvCxnSpPr>
        <p:spPr>
          <a:xfrm flipV="1">
            <a:off x="5056711" y="60710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C1E49B2-1FA9-4422-8940-D7F69A05D6A6}"/>
              </a:ext>
            </a:extLst>
          </p:cNvPr>
          <p:cNvCxnSpPr/>
          <p:nvPr/>
        </p:nvCxnSpPr>
        <p:spPr>
          <a:xfrm flipV="1">
            <a:off x="7302774" y="60858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5F20741-482F-447C-9686-1C6C37AC72AB}"/>
              </a:ext>
            </a:extLst>
          </p:cNvPr>
          <p:cNvSpPr/>
          <p:nvPr/>
        </p:nvSpPr>
        <p:spPr>
          <a:xfrm>
            <a:off x="7057755" y="54476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22" name="直線單箭頭接點 21">
            <a:extLst>
              <a:ext uri="{FF2B5EF4-FFF2-40B4-BE49-F238E27FC236}">
                <a16:creationId xmlns:a16="http://schemas.microsoft.com/office/drawing/2014/main" id="{D645583C-2FC7-48E7-9DD8-7325E4608E84}"/>
              </a:ext>
            </a:extLst>
          </p:cNvPr>
          <p:cNvCxnSpPr/>
          <p:nvPr/>
        </p:nvCxnSpPr>
        <p:spPr>
          <a:xfrm flipV="1">
            <a:off x="9552910" y="61026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693D89DC-66A0-4154-82EF-D892E61F18A7}"/>
              </a:ext>
            </a:extLst>
          </p:cNvPr>
          <p:cNvSpPr/>
          <p:nvPr/>
        </p:nvSpPr>
        <p:spPr>
          <a:xfrm>
            <a:off x="9309219" y="54644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grpSp>
        <p:nvGrpSpPr>
          <p:cNvPr id="25" name="群組 24">
            <a:extLst>
              <a:ext uri="{FF2B5EF4-FFF2-40B4-BE49-F238E27FC236}">
                <a16:creationId xmlns:a16="http://schemas.microsoft.com/office/drawing/2014/main" id="{D84AC98D-203D-4265-88ED-A347B1D32096}"/>
              </a:ext>
            </a:extLst>
          </p:cNvPr>
          <p:cNvGrpSpPr/>
          <p:nvPr/>
        </p:nvGrpSpPr>
        <p:grpSpPr>
          <a:xfrm>
            <a:off x="1885279" y="4354664"/>
            <a:ext cx="1839368" cy="1052823"/>
            <a:chOff x="401919" y="3795863"/>
            <a:chExt cx="1839368" cy="1052823"/>
          </a:xfrm>
        </p:grpSpPr>
        <p:sp>
          <p:nvSpPr>
            <p:cNvPr id="26" name="矩形 25">
              <a:extLst>
                <a:ext uri="{FF2B5EF4-FFF2-40B4-BE49-F238E27FC236}">
                  <a16:creationId xmlns:a16="http://schemas.microsoft.com/office/drawing/2014/main" id="{4DA84A4B-6DB6-4A8B-97BA-B4D887F31C13}"/>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7A46505-8975-403D-98D5-BDF8D6036DA0}"/>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8" name="文字方塊 27">
                  <a:extLst>
                    <a:ext uri="{FF2B5EF4-FFF2-40B4-BE49-F238E27FC236}">
                      <a16:creationId xmlns:a16="http://schemas.microsoft.com/office/drawing/2014/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7"/>
                  <a:stretch>
                    <a:fillRect/>
                  </a:stretch>
                </a:blipFill>
              </p:spPr>
              <p:txBody>
                <a:bodyPr/>
                <a:lstStyle/>
                <a:p>
                  <a:r>
                    <a:rPr lang="zh-TW" altLang="en-US">
                      <a:noFill/>
                    </a:rPr>
                    <a:t> </a:t>
                  </a:r>
                </a:p>
              </p:txBody>
            </p:sp>
          </mc:Fallback>
        </mc:AlternateContent>
        <p:sp>
          <p:nvSpPr>
            <p:cNvPr id="28" name="矩形 27">
              <a:extLst>
                <a:ext uri="{FF2B5EF4-FFF2-40B4-BE49-F238E27FC236}">
                  <a16:creationId xmlns:a16="http://schemas.microsoft.com/office/drawing/2014/main" id="{B66F68E9-DCB7-46F0-84FA-927DF4D1162F}"/>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AECF205A-6623-4CE7-A22C-E1A4186471D2}"/>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3" name="文字方塊 32">
                  <a:extLst>
                    <a:ext uri="{FF2B5EF4-FFF2-40B4-BE49-F238E27FC236}">
                      <a16:creationId xmlns:a16="http://schemas.microsoft.com/office/drawing/2014/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8"/>
                  <a:stretch>
                    <a:fillRect/>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F1188DAD-73BD-469D-8562-E00C04907F63}"/>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8CFBA804-8548-4A01-A13F-C13442933203}"/>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9"/>
                  <a:stretch>
                    <a:fillRect b="-10667"/>
                  </a:stretch>
                </a:blipFill>
              </p:spPr>
              <p:txBody>
                <a:bodyPr/>
                <a:lstStyle/>
                <a:p>
                  <a:r>
                    <a:rPr lang="zh-TW" altLang="en-US">
                      <a:noFill/>
                    </a:rPr>
                    <a:t> </a:t>
                  </a:r>
                </a:p>
              </p:txBody>
            </p:sp>
          </mc:Fallback>
        </mc:AlternateContent>
        <p:cxnSp>
          <p:nvCxnSpPr>
            <p:cNvPr id="32" name="直線單箭頭接點 31">
              <a:extLst>
                <a:ext uri="{FF2B5EF4-FFF2-40B4-BE49-F238E27FC236}">
                  <a16:creationId xmlns:a16="http://schemas.microsoft.com/office/drawing/2014/main" id="{19CD26CE-99F9-4C8C-9FAC-0040803C428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892D7C2E-540C-4D7A-A80B-ADB27C34341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A7A887C0-A9BD-4DC6-B396-AABCED013DD3}"/>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5DAC6E02-78BB-4D60-9FC7-5848CDF43EC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群組 35">
            <a:extLst>
              <a:ext uri="{FF2B5EF4-FFF2-40B4-BE49-F238E27FC236}">
                <a16:creationId xmlns:a16="http://schemas.microsoft.com/office/drawing/2014/main" id="{B717C7CB-DB58-4888-ABE1-F1B50C6E6F30}"/>
              </a:ext>
            </a:extLst>
          </p:cNvPr>
          <p:cNvGrpSpPr/>
          <p:nvPr/>
        </p:nvGrpSpPr>
        <p:grpSpPr>
          <a:xfrm>
            <a:off x="4161491" y="4337734"/>
            <a:ext cx="1839368" cy="1052823"/>
            <a:chOff x="401919" y="3795863"/>
            <a:chExt cx="1839368" cy="1052823"/>
          </a:xfrm>
        </p:grpSpPr>
        <p:sp>
          <p:nvSpPr>
            <p:cNvPr id="37" name="矩形 36">
              <a:extLst>
                <a:ext uri="{FF2B5EF4-FFF2-40B4-BE49-F238E27FC236}">
                  <a16:creationId xmlns:a16="http://schemas.microsoft.com/office/drawing/2014/main" id="{C6C5267E-DD74-4D8A-8891-63D85EC456C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9A890C5E-E339-4586-BA36-E941258F412E}"/>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5" name="文字方塊 74">
                  <a:extLst>
                    <a:ext uri="{FF2B5EF4-FFF2-40B4-BE49-F238E27FC236}">
                      <a16:creationId xmlns:a16="http://schemas.microsoft.com/office/drawing/2014/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0"/>
                  <a:stretch>
                    <a:fillRect/>
                  </a:stretch>
                </a:blipFill>
              </p:spPr>
              <p:txBody>
                <a:bodyPr/>
                <a:lstStyle/>
                <a:p>
                  <a:r>
                    <a:rPr lang="zh-TW" altLang="en-US">
                      <a:noFill/>
                    </a:rPr>
                    <a:t> </a:t>
                  </a:r>
                </a:p>
              </p:txBody>
            </p:sp>
          </mc:Fallback>
        </mc:AlternateContent>
        <p:sp>
          <p:nvSpPr>
            <p:cNvPr id="39" name="矩形 38">
              <a:extLst>
                <a:ext uri="{FF2B5EF4-FFF2-40B4-BE49-F238E27FC236}">
                  <a16:creationId xmlns:a16="http://schemas.microsoft.com/office/drawing/2014/main" id="{BA456918-B481-46BC-8F76-DA9F028D4A62}"/>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D640DE83-8F20-4464-8C55-8F7DB9FDDAF7}"/>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1"/>
                  <a:stretch>
                    <a:fillRect/>
                  </a:stretch>
                </a:blipFill>
              </p:spPr>
              <p:txBody>
                <a:bodyPr/>
                <a:lstStyle/>
                <a:p>
                  <a:r>
                    <a:rPr lang="zh-TW" altLang="en-US">
                      <a:noFill/>
                    </a:rPr>
                    <a:t> </a:t>
                  </a:r>
                </a:p>
              </p:txBody>
            </p:sp>
          </mc:Fallback>
        </mc:AlternateContent>
        <p:sp>
          <p:nvSpPr>
            <p:cNvPr id="41" name="矩形 40">
              <a:extLst>
                <a:ext uri="{FF2B5EF4-FFF2-40B4-BE49-F238E27FC236}">
                  <a16:creationId xmlns:a16="http://schemas.microsoft.com/office/drawing/2014/main" id="{C19D1787-830A-46FE-A8CB-F8089F21D841}"/>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6994F1DA-985D-4EAC-93A6-A3C3243AADD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9" name="文字方塊 78">
                  <a:extLst>
                    <a:ext uri="{FF2B5EF4-FFF2-40B4-BE49-F238E27FC236}">
                      <a16:creationId xmlns:a16="http://schemas.microsoft.com/office/drawing/2014/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2"/>
                  <a:stretch>
                    <a:fillRect b="-10667"/>
                  </a:stretch>
                </a:blipFill>
              </p:spPr>
              <p:txBody>
                <a:bodyPr/>
                <a:lstStyle/>
                <a:p>
                  <a:r>
                    <a:rPr lang="zh-TW" altLang="en-US">
                      <a:noFill/>
                    </a:rPr>
                    <a:t> </a:t>
                  </a:r>
                </a:p>
              </p:txBody>
            </p:sp>
          </mc:Fallback>
        </mc:AlternateContent>
        <p:cxnSp>
          <p:nvCxnSpPr>
            <p:cNvPr id="43" name="直線單箭頭接點 42">
              <a:extLst>
                <a:ext uri="{FF2B5EF4-FFF2-40B4-BE49-F238E27FC236}">
                  <a16:creationId xmlns:a16="http://schemas.microsoft.com/office/drawing/2014/main" id="{C8DBBF1C-B460-47C1-B8C3-82ED84BDDB15}"/>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8FC101E-C4FD-4BC6-BB56-68D71A1780B8}"/>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8806F9B8-F686-4761-8588-81A4A80B4125}"/>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3EDC8B82-D87B-4D67-A799-53E8D1DE181B}"/>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群組 46">
            <a:extLst>
              <a:ext uri="{FF2B5EF4-FFF2-40B4-BE49-F238E27FC236}">
                <a16:creationId xmlns:a16="http://schemas.microsoft.com/office/drawing/2014/main" id="{DC381A95-9E50-437E-B23C-AB4F01551703}"/>
              </a:ext>
            </a:extLst>
          </p:cNvPr>
          <p:cNvGrpSpPr/>
          <p:nvPr/>
        </p:nvGrpSpPr>
        <p:grpSpPr>
          <a:xfrm>
            <a:off x="6405607" y="4348328"/>
            <a:ext cx="1839368" cy="1052823"/>
            <a:chOff x="401919" y="3795863"/>
            <a:chExt cx="1839368" cy="1052823"/>
          </a:xfrm>
        </p:grpSpPr>
        <p:sp>
          <p:nvSpPr>
            <p:cNvPr id="48" name="矩形 47">
              <a:extLst>
                <a:ext uri="{FF2B5EF4-FFF2-40B4-BE49-F238E27FC236}">
                  <a16:creationId xmlns:a16="http://schemas.microsoft.com/office/drawing/2014/main" id="{E11F596E-C52B-4DA4-9353-61C0A0D0A0BB}"/>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80D652C5-D53B-4B63-BE0A-4A598F382BC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6" name="文字方塊 85">
                  <a:extLst>
                    <a:ext uri="{FF2B5EF4-FFF2-40B4-BE49-F238E27FC236}">
                      <a16:creationId xmlns:a16="http://schemas.microsoft.com/office/drawing/2014/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3"/>
                  <a:stretch>
                    <a:fillRect/>
                  </a:stretch>
                </a:blipFill>
              </p:spPr>
              <p:txBody>
                <a:bodyPr/>
                <a:lstStyle/>
                <a:p>
                  <a:r>
                    <a:rPr lang="zh-TW" altLang="en-US">
                      <a:noFill/>
                    </a:rPr>
                    <a:t> </a:t>
                  </a:r>
                </a:p>
              </p:txBody>
            </p:sp>
          </mc:Fallback>
        </mc:AlternateContent>
        <p:sp>
          <p:nvSpPr>
            <p:cNvPr id="50" name="矩形 49">
              <a:extLst>
                <a:ext uri="{FF2B5EF4-FFF2-40B4-BE49-F238E27FC236}">
                  <a16:creationId xmlns:a16="http://schemas.microsoft.com/office/drawing/2014/main" id="{1AE8F932-E0F7-4CFB-9B50-FB87D33653E5}"/>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3E4EF8AE-0FB1-4718-AC5F-3420BFC88CB6}"/>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8" name="文字方塊 87">
                  <a:extLst>
                    <a:ext uri="{FF2B5EF4-FFF2-40B4-BE49-F238E27FC236}">
                      <a16:creationId xmlns:a16="http://schemas.microsoft.com/office/drawing/2014/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4"/>
                  <a:stretch>
                    <a:fillRect/>
                  </a:stretch>
                </a:blipFill>
              </p:spPr>
              <p:txBody>
                <a:bodyPr/>
                <a:lstStyle/>
                <a:p>
                  <a:r>
                    <a:rPr lang="zh-TW" altLang="en-US">
                      <a:noFill/>
                    </a:rPr>
                    <a:t> </a:t>
                  </a:r>
                </a:p>
              </p:txBody>
            </p:sp>
          </mc:Fallback>
        </mc:AlternateContent>
        <p:sp>
          <p:nvSpPr>
            <p:cNvPr id="52" name="矩形 51">
              <a:extLst>
                <a:ext uri="{FF2B5EF4-FFF2-40B4-BE49-F238E27FC236}">
                  <a16:creationId xmlns:a16="http://schemas.microsoft.com/office/drawing/2014/main" id="{30FF17E5-4617-4901-A544-245293C6603F}"/>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AE01DED9-C9A3-47E9-898B-424E112E816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90" name="文字方塊 89">
                  <a:extLst>
                    <a:ext uri="{FF2B5EF4-FFF2-40B4-BE49-F238E27FC236}">
                      <a16:creationId xmlns:a16="http://schemas.microsoft.com/office/drawing/2014/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5"/>
                  <a:stretch>
                    <a:fillRect b="-10526"/>
                  </a:stretch>
                </a:blipFill>
              </p:spPr>
              <p:txBody>
                <a:bodyPr/>
                <a:lstStyle/>
                <a:p>
                  <a:r>
                    <a:rPr lang="zh-TW" altLang="en-US">
                      <a:noFill/>
                    </a:rPr>
                    <a:t> </a:t>
                  </a:r>
                </a:p>
              </p:txBody>
            </p:sp>
          </mc:Fallback>
        </mc:AlternateContent>
        <p:cxnSp>
          <p:nvCxnSpPr>
            <p:cNvPr id="54" name="直線單箭頭接點 53">
              <a:extLst>
                <a:ext uri="{FF2B5EF4-FFF2-40B4-BE49-F238E27FC236}">
                  <a16:creationId xmlns:a16="http://schemas.microsoft.com/office/drawing/2014/main" id="{6F2ED776-9AE6-42D6-8FCC-A1AC4DD71CE6}"/>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79C6C856-455F-4F0A-A9E5-790FECE776D9}"/>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C0B20149-C589-4276-866A-2773C7C2760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DFB12D2B-1C62-4BBC-9952-5A6A594FF9F8}"/>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群組 57">
            <a:extLst>
              <a:ext uri="{FF2B5EF4-FFF2-40B4-BE49-F238E27FC236}">
                <a16:creationId xmlns:a16="http://schemas.microsoft.com/office/drawing/2014/main" id="{D4CFCFC7-0CD9-41BA-A11C-5BF712B51973}"/>
              </a:ext>
            </a:extLst>
          </p:cNvPr>
          <p:cNvGrpSpPr/>
          <p:nvPr/>
        </p:nvGrpSpPr>
        <p:grpSpPr>
          <a:xfrm>
            <a:off x="8658311" y="4361916"/>
            <a:ext cx="1839368" cy="1052823"/>
            <a:chOff x="401919" y="3795863"/>
            <a:chExt cx="1839368" cy="1052823"/>
          </a:xfrm>
        </p:grpSpPr>
        <p:sp>
          <p:nvSpPr>
            <p:cNvPr id="59" name="矩形 58">
              <a:extLst>
                <a:ext uri="{FF2B5EF4-FFF2-40B4-BE49-F238E27FC236}">
                  <a16:creationId xmlns:a16="http://schemas.microsoft.com/office/drawing/2014/main" id="{9EF5EAB0-6CB9-47BB-99B6-17626DEC6EC2}"/>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7BCEC94A-D5BE-4477-9C26-2E3E51C00DF8}"/>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7" name="文字方塊 96">
                  <a:extLst>
                    <a:ext uri="{FF2B5EF4-FFF2-40B4-BE49-F238E27FC236}">
                      <a16:creationId xmlns:a16="http://schemas.microsoft.com/office/drawing/2014/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6"/>
                  <a:stretch>
                    <a:fillRect/>
                  </a:stretch>
                </a:blipFill>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E6091EE4-982B-4F74-8E10-BCFA494B82BE}"/>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C03E37E6-37B2-4E0D-BF08-66A0C61A96E6}"/>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9" name="文字方塊 98">
                  <a:extLst>
                    <a:ext uri="{FF2B5EF4-FFF2-40B4-BE49-F238E27FC236}">
                      <a16:creationId xmlns:a16="http://schemas.microsoft.com/office/drawing/2014/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7"/>
                  <a:stretch>
                    <a:fillRect/>
                  </a:stretch>
                </a:blipFill>
              </p:spPr>
              <p:txBody>
                <a:bodyPr/>
                <a:lstStyle/>
                <a:p>
                  <a:r>
                    <a:rPr lang="zh-TW" altLang="en-US">
                      <a:noFill/>
                    </a:rPr>
                    <a:t> </a:t>
                  </a:r>
                </a:p>
              </p:txBody>
            </p:sp>
          </mc:Fallback>
        </mc:AlternateContent>
        <p:sp>
          <p:nvSpPr>
            <p:cNvPr id="63" name="矩形 62">
              <a:extLst>
                <a:ext uri="{FF2B5EF4-FFF2-40B4-BE49-F238E27FC236}">
                  <a16:creationId xmlns:a16="http://schemas.microsoft.com/office/drawing/2014/main" id="{2D170548-2CD5-45CB-B6BD-AE6E81103EF2}"/>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2111BCC2-5F93-4201-8F2E-FED7369CC5AC}"/>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01" name="文字方塊 100">
                  <a:extLst>
                    <a:ext uri="{FF2B5EF4-FFF2-40B4-BE49-F238E27FC236}">
                      <a16:creationId xmlns:a16="http://schemas.microsoft.com/office/drawing/2014/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8"/>
                  <a:stretch>
                    <a:fillRect b="-10667"/>
                  </a:stretch>
                </a:blipFill>
              </p:spPr>
              <p:txBody>
                <a:bodyPr/>
                <a:lstStyle/>
                <a:p>
                  <a:r>
                    <a:rPr lang="zh-TW" altLang="en-US">
                      <a:noFill/>
                    </a:rPr>
                    <a:t> </a:t>
                  </a:r>
                </a:p>
              </p:txBody>
            </p:sp>
          </mc:Fallback>
        </mc:AlternateContent>
        <p:cxnSp>
          <p:nvCxnSpPr>
            <p:cNvPr id="65" name="直線單箭頭接點 64">
              <a:extLst>
                <a:ext uri="{FF2B5EF4-FFF2-40B4-BE49-F238E27FC236}">
                  <a16:creationId xmlns:a16="http://schemas.microsoft.com/office/drawing/2014/main" id="{E2738B4D-38A5-4497-849B-C9B578BAC7EB}"/>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7E2030D0-3678-44A1-B94E-6DE06FE6E04C}"/>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59DDC837-51BC-4548-8B0A-AF6A21068BBB}"/>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36B99B11-36FA-4F37-8929-E2969C252361}"/>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A86D5005-BB7F-4DE5-9809-974B4E34391A}"/>
                  </a:ext>
                </a:extLst>
              </p:cNvPr>
              <p:cNvSpPr txBox="1"/>
              <p:nvPr/>
            </p:nvSpPr>
            <p:spPr>
              <a:xfrm>
                <a:off x="9210201" y="55197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69" name="文字方塊 68">
                <a:extLst>
                  <a:ext uri="{FF2B5EF4-FFF2-40B4-BE49-F238E27FC236}">
                    <a16:creationId xmlns:a16="http://schemas.microsoft.com/office/drawing/2014/main" id="{A86D5005-BB7F-4DE5-9809-974B4E34391A}"/>
                  </a:ext>
                </a:extLst>
              </p:cNvPr>
              <p:cNvSpPr txBox="1">
                <a:spLocks noRot="1" noChangeAspect="1" noMove="1" noResize="1" noEditPoints="1" noAdjustHandles="1" noChangeArrowheads="1" noChangeShapeType="1" noTextEdit="1"/>
              </p:cNvSpPr>
              <p:nvPr/>
            </p:nvSpPr>
            <p:spPr>
              <a:xfrm>
                <a:off x="9210201" y="5519771"/>
                <a:ext cx="715161" cy="46166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85C8D80B-8F3B-42FC-8047-9321B75D3FBA}"/>
                  </a:ext>
                </a:extLst>
              </p:cNvPr>
              <p:cNvSpPr txBox="1"/>
              <p:nvPr/>
            </p:nvSpPr>
            <p:spPr>
              <a:xfrm>
                <a:off x="6962527" y="55086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0" name="文字方塊 69">
                <a:extLst>
                  <a:ext uri="{FF2B5EF4-FFF2-40B4-BE49-F238E27FC236}">
                    <a16:creationId xmlns:a16="http://schemas.microsoft.com/office/drawing/2014/main" id="{85C8D80B-8F3B-42FC-8047-9321B75D3FBA}"/>
                  </a:ext>
                </a:extLst>
              </p:cNvPr>
              <p:cNvSpPr txBox="1">
                <a:spLocks noRot="1" noChangeAspect="1" noMove="1" noResize="1" noEditPoints="1" noAdjustHandles="1" noChangeArrowheads="1" noChangeShapeType="1" noTextEdit="1"/>
              </p:cNvSpPr>
              <p:nvPr/>
            </p:nvSpPr>
            <p:spPr>
              <a:xfrm>
                <a:off x="6962527" y="5508698"/>
                <a:ext cx="715161" cy="46166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3140B58-6394-4071-864C-3474E566623A}"/>
                  </a:ext>
                </a:extLst>
              </p:cNvPr>
              <p:cNvSpPr txBox="1"/>
              <p:nvPr/>
            </p:nvSpPr>
            <p:spPr>
              <a:xfrm>
                <a:off x="4750272" y="55086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71" name="文字方塊 70">
                <a:extLst>
                  <a:ext uri="{FF2B5EF4-FFF2-40B4-BE49-F238E27FC236}">
                    <a16:creationId xmlns:a16="http://schemas.microsoft.com/office/drawing/2014/main" id="{73140B58-6394-4071-864C-3474E566623A}"/>
                  </a:ext>
                </a:extLst>
              </p:cNvPr>
              <p:cNvSpPr txBox="1">
                <a:spLocks noRot="1" noChangeAspect="1" noMove="1" noResize="1" noEditPoints="1" noAdjustHandles="1" noChangeArrowheads="1" noChangeShapeType="1" noTextEdit="1"/>
              </p:cNvSpPr>
              <p:nvPr/>
            </p:nvSpPr>
            <p:spPr>
              <a:xfrm>
                <a:off x="4750272" y="5508698"/>
                <a:ext cx="715161" cy="46166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418D7BC8-7A47-4243-84ED-CF8ED73781AE}"/>
                  </a:ext>
                </a:extLst>
              </p:cNvPr>
              <p:cNvSpPr txBox="1"/>
              <p:nvPr/>
            </p:nvSpPr>
            <p:spPr>
              <a:xfrm>
                <a:off x="2457164" y="55012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72" name="文字方塊 71">
                <a:extLst>
                  <a:ext uri="{FF2B5EF4-FFF2-40B4-BE49-F238E27FC236}">
                    <a16:creationId xmlns:a16="http://schemas.microsoft.com/office/drawing/2014/main" id="{418D7BC8-7A47-4243-84ED-CF8ED73781AE}"/>
                  </a:ext>
                </a:extLst>
              </p:cNvPr>
              <p:cNvSpPr txBox="1">
                <a:spLocks noRot="1" noChangeAspect="1" noMove="1" noResize="1" noEditPoints="1" noAdjustHandles="1" noChangeArrowheads="1" noChangeShapeType="1" noTextEdit="1"/>
              </p:cNvSpPr>
              <p:nvPr/>
            </p:nvSpPr>
            <p:spPr>
              <a:xfrm>
                <a:off x="2457164" y="5501232"/>
                <a:ext cx="715161" cy="461665"/>
              </a:xfrm>
              <a:prstGeom prst="rect">
                <a:avLst/>
              </a:prstGeom>
              <a:blipFill>
                <a:blip r:embed="rId22"/>
                <a:stretch>
                  <a:fillRect/>
                </a:stretch>
              </a:blipFill>
            </p:spPr>
            <p:txBody>
              <a:bodyPr/>
              <a:lstStyle/>
              <a:p>
                <a:r>
                  <a:rPr lang="zh-CN" altLang="en-US">
                    <a:noFill/>
                  </a:rPr>
                  <a:t> </a:t>
                </a:r>
              </a:p>
            </p:txBody>
          </p:sp>
        </mc:Fallback>
      </mc:AlternateContent>
      <p:sp>
        <p:nvSpPr>
          <p:cNvPr id="73" name="矩形 72">
            <a:extLst>
              <a:ext uri="{FF2B5EF4-FFF2-40B4-BE49-F238E27FC236}">
                <a16:creationId xmlns:a16="http://schemas.microsoft.com/office/drawing/2014/main" id="{7E414FF9-88A7-4DE1-B975-00A89C2880E7}"/>
              </a:ext>
            </a:extLst>
          </p:cNvPr>
          <p:cNvSpPr/>
          <p:nvPr/>
        </p:nvSpPr>
        <p:spPr>
          <a:xfrm>
            <a:off x="4211732" y="4244524"/>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文字方塊 73">
            <a:extLst>
              <a:ext uri="{FF2B5EF4-FFF2-40B4-BE49-F238E27FC236}">
                <a16:creationId xmlns:a16="http://schemas.microsoft.com/office/drawing/2014/main" id="{276D2515-A2B1-44BD-BEBF-37C502B0BFA0}"/>
              </a:ext>
            </a:extLst>
          </p:cNvPr>
          <p:cNvSpPr txBox="1"/>
          <p:nvPr/>
        </p:nvSpPr>
        <p:spPr>
          <a:xfrm>
            <a:off x="1983990" y="6361422"/>
            <a:ext cx="1637030" cy="461665"/>
          </a:xfrm>
          <a:prstGeom prst="rect">
            <a:avLst/>
          </a:prstGeom>
          <a:noFill/>
        </p:spPr>
        <p:txBody>
          <a:bodyPr wrap="square" rtlCol="0">
            <a:spAutoFit/>
          </a:bodyPr>
          <a:lstStyle/>
          <a:p>
            <a:pPr algn="ctr"/>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&lt;BOS&gt;</a:t>
            </a:r>
            <a:endParaRPr lang="zh-TW" altLang="en-US" sz="2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5" name="文字方塊 74">
            <a:extLst>
              <a:ext uri="{FF2B5EF4-FFF2-40B4-BE49-F238E27FC236}">
                <a16:creationId xmlns:a16="http://schemas.microsoft.com/office/drawing/2014/main" id="{7CDA9329-2674-4D25-A501-CD660DD461B5}"/>
              </a:ext>
            </a:extLst>
          </p:cNvPr>
          <p:cNvSpPr txBox="1"/>
          <p:nvPr/>
        </p:nvSpPr>
        <p:spPr>
          <a:xfrm>
            <a:off x="4234124" y="6361422"/>
            <a:ext cx="1637030" cy="461665"/>
          </a:xfrm>
          <a:prstGeom prst="rect">
            <a:avLst/>
          </a:prstGeom>
          <a:noFill/>
        </p:spPr>
        <p:txBody>
          <a:bodyPr wrap="square" rtlCol="0">
            <a:spAutoFit/>
          </a:bodyPr>
          <a:lstStyle/>
          <a:p>
            <a:pPr algn="ctr"/>
            <a:r>
              <a:rPr lang="zh-CN" altLang="en-US" sz="2400" dirty="0">
                <a:latin typeface="+mn-ea"/>
              </a:rPr>
              <a:t>四</a:t>
            </a:r>
            <a:endParaRPr lang="zh-TW" altLang="en-US" sz="2400" dirty="0">
              <a:latin typeface="+mn-ea"/>
            </a:endParaRPr>
          </a:p>
        </p:txBody>
      </p:sp>
      <p:cxnSp>
        <p:nvCxnSpPr>
          <p:cNvPr id="76" name="直線單箭頭接點 75">
            <a:extLst>
              <a:ext uri="{FF2B5EF4-FFF2-40B4-BE49-F238E27FC236}">
                <a16:creationId xmlns:a16="http://schemas.microsoft.com/office/drawing/2014/main" id="{95CC5773-35CF-42A3-B121-4550C240DB85}"/>
              </a:ext>
            </a:extLst>
          </p:cNvPr>
          <p:cNvCxnSpPr>
            <a:cxnSpLocks/>
            <a:stCxn id="39" idx="0"/>
            <a:endCxn id="79" idx="4"/>
          </p:cNvCxnSpPr>
          <p:nvPr/>
        </p:nvCxnSpPr>
        <p:spPr>
          <a:xfrm flipH="1" flipV="1">
            <a:off x="4814541" y="3527697"/>
            <a:ext cx="234539" cy="8100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1CA279FD-3FAE-4197-A576-BB0E645E0196}"/>
              </a:ext>
            </a:extLst>
          </p:cNvPr>
          <p:cNvCxnSpPr>
            <a:cxnSpLocks/>
            <a:stCxn id="41" idx="0"/>
            <a:endCxn id="78" idx="5"/>
          </p:cNvCxnSpPr>
          <p:nvPr/>
        </p:nvCxnSpPr>
        <p:spPr>
          <a:xfrm flipH="1" flipV="1">
            <a:off x="2580504" y="3492871"/>
            <a:ext cx="1906473" cy="8448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34821406-BDB5-4BEE-BC83-0FD030CA36EB}"/>
              </a:ext>
            </a:extLst>
          </p:cNvPr>
          <p:cNvSpPr/>
          <p:nvPr/>
        </p:nvSpPr>
        <p:spPr>
          <a:xfrm>
            <a:off x="2426863" y="333923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9" name="橢圓 78">
            <a:extLst>
              <a:ext uri="{FF2B5EF4-FFF2-40B4-BE49-F238E27FC236}">
                <a16:creationId xmlns:a16="http://schemas.microsoft.com/office/drawing/2014/main" id="{02D99075-062C-4DB7-85F3-030E65C0F9F9}"/>
              </a:ext>
            </a:extLst>
          </p:cNvPr>
          <p:cNvSpPr/>
          <p:nvPr/>
        </p:nvSpPr>
        <p:spPr>
          <a:xfrm>
            <a:off x="4724540" y="334769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80" name="直線單箭頭接點 79">
            <a:extLst>
              <a:ext uri="{FF2B5EF4-FFF2-40B4-BE49-F238E27FC236}">
                <a16:creationId xmlns:a16="http://schemas.microsoft.com/office/drawing/2014/main" id="{95EE0D85-B670-4152-9322-14EEC50CC98A}"/>
              </a:ext>
            </a:extLst>
          </p:cNvPr>
          <p:cNvCxnSpPr>
            <a:cxnSpLocks/>
            <a:stCxn id="41" idx="0"/>
            <a:endCxn id="79" idx="4"/>
          </p:cNvCxnSpPr>
          <p:nvPr/>
        </p:nvCxnSpPr>
        <p:spPr>
          <a:xfrm flipV="1">
            <a:off x="4486976" y="3527697"/>
            <a:ext cx="327564" cy="8100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04235E0A-CA15-4414-91C0-94B418B8E1D9}"/>
              </a:ext>
            </a:extLst>
          </p:cNvPr>
          <p:cNvCxnSpPr>
            <a:cxnSpLocks/>
            <a:stCxn id="28" idx="0"/>
            <a:endCxn id="78" idx="4"/>
          </p:cNvCxnSpPr>
          <p:nvPr/>
        </p:nvCxnSpPr>
        <p:spPr>
          <a:xfrm flipH="1" flipV="1">
            <a:off x="2516863" y="3519231"/>
            <a:ext cx="256004" cy="8354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0DF60D7D-C6E7-4902-AC16-6BF6A6C3F7F8}"/>
                  </a:ext>
                </a:extLst>
              </p:cNvPr>
              <p:cNvSpPr txBox="1"/>
              <p:nvPr/>
            </p:nvSpPr>
            <p:spPr>
              <a:xfrm>
                <a:off x="2350779" y="2920770"/>
                <a:ext cx="575414"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zh-TW" altLang="en-US" sz="2400" i="1" smtClean="0">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82" name="文字方塊 81">
                <a:extLst>
                  <a:ext uri="{FF2B5EF4-FFF2-40B4-BE49-F238E27FC236}">
                    <a16:creationId xmlns:a16="http://schemas.microsoft.com/office/drawing/2014/main" id="{0DF60D7D-C6E7-4902-AC16-6BF6A6C3F7F8}"/>
                  </a:ext>
                </a:extLst>
              </p:cNvPr>
              <p:cNvSpPr txBox="1">
                <a:spLocks noRot="1" noChangeAspect="1" noMove="1" noResize="1" noEditPoints="1" noAdjustHandles="1" noChangeArrowheads="1" noChangeShapeType="1" noTextEdit="1"/>
              </p:cNvSpPr>
              <p:nvPr/>
            </p:nvSpPr>
            <p:spPr>
              <a:xfrm>
                <a:off x="2350779" y="2920770"/>
                <a:ext cx="575414" cy="385555"/>
              </a:xfrm>
              <a:prstGeom prst="rect">
                <a:avLst/>
              </a:prstGeom>
              <a:blipFill>
                <a:blip r:embed="rId23"/>
                <a:stretch>
                  <a:fillRect l="-6383" t="-14286" r="-22340"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35128F54-B348-4BC4-A847-23CBECE101BA}"/>
                  </a:ext>
                </a:extLst>
              </p:cNvPr>
              <p:cNvSpPr txBox="1"/>
              <p:nvPr/>
            </p:nvSpPr>
            <p:spPr>
              <a:xfrm>
                <a:off x="4623377" y="2920770"/>
                <a:ext cx="575414"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35128F54-B348-4BC4-A847-23CBECE101BA}"/>
                  </a:ext>
                </a:extLst>
              </p:cNvPr>
              <p:cNvSpPr txBox="1">
                <a:spLocks noRot="1" noChangeAspect="1" noMove="1" noResize="1" noEditPoints="1" noAdjustHandles="1" noChangeArrowheads="1" noChangeShapeType="1" noTextEdit="1"/>
              </p:cNvSpPr>
              <p:nvPr/>
            </p:nvSpPr>
            <p:spPr>
              <a:xfrm>
                <a:off x="4623377" y="2920770"/>
                <a:ext cx="575414" cy="385555"/>
              </a:xfrm>
              <a:prstGeom prst="rect">
                <a:avLst/>
              </a:prstGeom>
              <a:blipFill>
                <a:blip r:embed="rId24"/>
                <a:stretch>
                  <a:fillRect l="-5263" t="-14286" r="-22105" b="-11111"/>
                </a:stretch>
              </a:blipFill>
            </p:spPr>
            <p:txBody>
              <a:bodyPr/>
              <a:lstStyle/>
              <a:p>
                <a:r>
                  <a:rPr lang="zh-CN" altLang="en-US">
                    <a:noFill/>
                  </a:rPr>
                  <a:t> </a:t>
                </a:r>
              </a:p>
            </p:txBody>
          </p:sp>
        </mc:Fallback>
      </mc:AlternateContent>
      <p:grpSp>
        <p:nvGrpSpPr>
          <p:cNvPr id="84" name="群組 83">
            <a:extLst>
              <a:ext uri="{FF2B5EF4-FFF2-40B4-BE49-F238E27FC236}">
                <a16:creationId xmlns:a16="http://schemas.microsoft.com/office/drawing/2014/main" id="{D101D0BB-250C-4CBE-B0A8-643E12DA88D1}"/>
              </a:ext>
            </a:extLst>
          </p:cNvPr>
          <p:cNvGrpSpPr/>
          <p:nvPr/>
        </p:nvGrpSpPr>
        <p:grpSpPr>
          <a:xfrm>
            <a:off x="4709921" y="2181882"/>
            <a:ext cx="715161" cy="605813"/>
            <a:chOff x="635402" y="1337615"/>
            <a:chExt cx="715161" cy="605813"/>
          </a:xfrm>
        </p:grpSpPr>
        <p:sp>
          <p:nvSpPr>
            <p:cNvPr id="85" name="矩形 84">
              <a:extLst>
                <a:ext uri="{FF2B5EF4-FFF2-40B4-BE49-F238E27FC236}">
                  <a16:creationId xmlns:a16="http://schemas.microsoft.com/office/drawing/2014/main" id="{B1DD406D-EDF5-4F56-9B78-CC77BD25D36D}"/>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49423E49-A3F3-4665-9D95-F9DB6BB35698}"/>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86" name="文字方塊 85">
                  <a:extLst>
                    <a:ext uri="{FF2B5EF4-FFF2-40B4-BE49-F238E27FC236}">
                      <a16:creationId xmlns:a16="http://schemas.microsoft.com/office/drawing/2014/main" id="{49423E49-A3F3-4665-9D95-F9DB6BB35698}"/>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a:blip r:embed="rId25"/>
                  <a:stretch>
                    <a:fillRect/>
                  </a:stretch>
                </a:blipFill>
              </p:spPr>
              <p:txBody>
                <a:bodyPr/>
                <a:lstStyle/>
                <a:p>
                  <a:r>
                    <a:rPr lang="zh-CN" altLang="en-US">
                      <a:noFill/>
                    </a:rPr>
                    <a:t> </a:t>
                  </a:r>
                </a:p>
              </p:txBody>
            </p:sp>
          </mc:Fallback>
        </mc:AlternateContent>
      </p:grpSp>
      <p:cxnSp>
        <p:nvCxnSpPr>
          <p:cNvPr id="87" name="直線單箭頭接點 86">
            <a:extLst>
              <a:ext uri="{FF2B5EF4-FFF2-40B4-BE49-F238E27FC236}">
                <a16:creationId xmlns:a16="http://schemas.microsoft.com/office/drawing/2014/main" id="{CA95C29B-A8FB-4FE4-AABB-D4B658CBA961}"/>
              </a:ext>
            </a:extLst>
          </p:cNvPr>
          <p:cNvCxnSpPr>
            <a:cxnSpLocks/>
            <a:stCxn id="26" idx="0"/>
            <a:endCxn id="89" idx="2"/>
          </p:cNvCxnSpPr>
          <p:nvPr/>
        </p:nvCxnSpPr>
        <p:spPr>
          <a:xfrm flipH="1" flipV="1">
            <a:off x="3345015" y="3608993"/>
            <a:ext cx="230" cy="7456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E9B9AF86-F1E0-47D6-A181-15E01A34BAC9}"/>
              </a:ext>
            </a:extLst>
          </p:cNvPr>
          <p:cNvGrpSpPr/>
          <p:nvPr/>
        </p:nvGrpSpPr>
        <p:grpSpPr>
          <a:xfrm>
            <a:off x="3195824" y="3298980"/>
            <a:ext cx="298383" cy="310013"/>
            <a:chOff x="-105878" y="1740168"/>
            <a:chExt cx="461666" cy="461665"/>
          </a:xfrm>
        </p:grpSpPr>
        <p:sp>
          <p:nvSpPr>
            <p:cNvPr id="89" name="矩形 88">
              <a:extLst>
                <a:ext uri="{FF2B5EF4-FFF2-40B4-BE49-F238E27FC236}">
                  <a16:creationId xmlns:a16="http://schemas.microsoft.com/office/drawing/2014/main" id="{66BFDE00-70B6-483A-AD1D-B4A9194FDF8F}"/>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90" name="群組 89">
              <a:extLst>
                <a:ext uri="{FF2B5EF4-FFF2-40B4-BE49-F238E27FC236}">
                  <a16:creationId xmlns:a16="http://schemas.microsoft.com/office/drawing/2014/main" id="{DBFDCE17-D520-4606-A733-9C1D8FDE35F4}"/>
                </a:ext>
              </a:extLst>
            </p:cNvPr>
            <p:cNvGrpSpPr/>
            <p:nvPr/>
          </p:nvGrpSpPr>
          <p:grpSpPr>
            <a:xfrm rot="21265833">
              <a:off x="-30571" y="1828628"/>
              <a:ext cx="317144" cy="302092"/>
              <a:chOff x="-43095" y="1828685"/>
              <a:chExt cx="317144" cy="302092"/>
            </a:xfrm>
          </p:grpSpPr>
          <p:cxnSp>
            <p:nvCxnSpPr>
              <p:cNvPr id="91" name="直線接點 90">
                <a:extLst>
                  <a:ext uri="{FF2B5EF4-FFF2-40B4-BE49-F238E27FC236}">
                    <a16:creationId xmlns:a16="http://schemas.microsoft.com/office/drawing/2014/main" id="{C6BF7F5D-DC54-48CD-A339-FBC15950FE7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CF597AEF-BBD6-4C90-93BA-C20C179C3CC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3" name="直線單箭頭接點 92">
            <a:extLst>
              <a:ext uri="{FF2B5EF4-FFF2-40B4-BE49-F238E27FC236}">
                <a16:creationId xmlns:a16="http://schemas.microsoft.com/office/drawing/2014/main" id="{8A770F34-3D7C-4956-B071-E882F9A95388}"/>
              </a:ext>
            </a:extLst>
          </p:cNvPr>
          <p:cNvCxnSpPr>
            <a:cxnSpLocks/>
            <a:stCxn id="37" idx="0"/>
            <a:endCxn id="95" idx="2"/>
          </p:cNvCxnSpPr>
          <p:nvPr/>
        </p:nvCxnSpPr>
        <p:spPr>
          <a:xfrm flipH="1" flipV="1">
            <a:off x="5607595" y="3616571"/>
            <a:ext cx="13863" cy="7211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4" name="群組 93">
            <a:extLst>
              <a:ext uri="{FF2B5EF4-FFF2-40B4-BE49-F238E27FC236}">
                <a16:creationId xmlns:a16="http://schemas.microsoft.com/office/drawing/2014/main" id="{26AC8843-B210-4EF0-AF2A-6E185A91B16E}"/>
              </a:ext>
            </a:extLst>
          </p:cNvPr>
          <p:cNvGrpSpPr/>
          <p:nvPr/>
        </p:nvGrpSpPr>
        <p:grpSpPr>
          <a:xfrm>
            <a:off x="5458403" y="3306558"/>
            <a:ext cx="298383" cy="310013"/>
            <a:chOff x="-105878" y="1740168"/>
            <a:chExt cx="461666" cy="461665"/>
          </a:xfrm>
        </p:grpSpPr>
        <p:sp>
          <p:nvSpPr>
            <p:cNvPr id="95" name="矩形 94">
              <a:extLst>
                <a:ext uri="{FF2B5EF4-FFF2-40B4-BE49-F238E27FC236}">
                  <a16:creationId xmlns:a16="http://schemas.microsoft.com/office/drawing/2014/main" id="{8029292D-EB00-450D-9FEA-8C7839B91F8A}"/>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96" name="群組 95">
              <a:extLst>
                <a:ext uri="{FF2B5EF4-FFF2-40B4-BE49-F238E27FC236}">
                  <a16:creationId xmlns:a16="http://schemas.microsoft.com/office/drawing/2014/main" id="{103F8059-80CF-496F-BF4C-26DB5F310CCB}"/>
                </a:ext>
              </a:extLst>
            </p:cNvPr>
            <p:cNvGrpSpPr/>
            <p:nvPr/>
          </p:nvGrpSpPr>
          <p:grpSpPr>
            <a:xfrm rot="21265833">
              <a:off x="-30571" y="1828628"/>
              <a:ext cx="317144" cy="302092"/>
              <a:chOff x="-43095" y="1828685"/>
              <a:chExt cx="317144" cy="302092"/>
            </a:xfrm>
          </p:grpSpPr>
          <p:cxnSp>
            <p:nvCxnSpPr>
              <p:cNvPr id="97" name="直線接點 96">
                <a:extLst>
                  <a:ext uri="{FF2B5EF4-FFF2-40B4-BE49-F238E27FC236}">
                    <a16:creationId xmlns:a16="http://schemas.microsoft.com/office/drawing/2014/main" id="{0C9CFBC3-A78C-4B1F-9CD8-496738ABE5C9}"/>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9298113B-9FC3-46D9-80B9-0E6E840E856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9" name="直線單箭頭接點 98">
            <a:extLst>
              <a:ext uri="{FF2B5EF4-FFF2-40B4-BE49-F238E27FC236}">
                <a16:creationId xmlns:a16="http://schemas.microsoft.com/office/drawing/2014/main" id="{1E605275-E0BD-4148-B138-CDB3DA779DC1}"/>
              </a:ext>
            </a:extLst>
          </p:cNvPr>
          <p:cNvCxnSpPr>
            <a:cxnSpLocks/>
          </p:cNvCxnSpPr>
          <p:nvPr/>
        </p:nvCxnSpPr>
        <p:spPr>
          <a:xfrm flipH="1" flipV="1">
            <a:off x="3345014" y="2484787"/>
            <a:ext cx="0" cy="79261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04465711-EC22-45DA-ACAB-426B3001976F}"/>
              </a:ext>
            </a:extLst>
          </p:cNvPr>
          <p:cNvCxnSpPr>
            <a:cxnSpLocks/>
          </p:cNvCxnSpPr>
          <p:nvPr/>
        </p:nvCxnSpPr>
        <p:spPr>
          <a:xfrm flipV="1">
            <a:off x="5607489" y="2469530"/>
            <a:ext cx="0" cy="847492"/>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96C7B142-1D8F-4B09-A378-CA243180AA4F}"/>
              </a:ext>
            </a:extLst>
          </p:cNvPr>
          <p:cNvCxnSpPr>
            <a:cxnSpLocks/>
            <a:endCxn id="89" idx="1"/>
          </p:cNvCxnSpPr>
          <p:nvPr/>
        </p:nvCxnSpPr>
        <p:spPr>
          <a:xfrm>
            <a:off x="2639187" y="3441223"/>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3F3B5D6A-1772-43DF-9089-B99817BE418D}"/>
              </a:ext>
            </a:extLst>
          </p:cNvPr>
          <p:cNvCxnSpPr>
            <a:cxnSpLocks/>
          </p:cNvCxnSpPr>
          <p:nvPr/>
        </p:nvCxnSpPr>
        <p:spPr>
          <a:xfrm>
            <a:off x="4932877" y="3459565"/>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B5BFBE6F-EDC1-4368-B796-CE12FE46248F}"/>
              </a:ext>
            </a:extLst>
          </p:cNvPr>
          <p:cNvCxnSpPr>
            <a:cxnSpLocks/>
          </p:cNvCxnSpPr>
          <p:nvPr/>
        </p:nvCxnSpPr>
        <p:spPr>
          <a:xfrm>
            <a:off x="3345016" y="2469530"/>
            <a:ext cx="138415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60EE0EFC-FFB3-4292-98A7-361D29738066}"/>
              </a:ext>
            </a:extLst>
          </p:cNvPr>
          <p:cNvCxnSpPr>
            <a:cxnSpLocks/>
          </p:cNvCxnSpPr>
          <p:nvPr/>
        </p:nvCxnSpPr>
        <p:spPr>
          <a:xfrm flipV="1">
            <a:off x="5046551" y="1883957"/>
            <a:ext cx="0" cy="2877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a:extLst>
              <a:ext uri="{FF2B5EF4-FFF2-40B4-BE49-F238E27FC236}">
                <a16:creationId xmlns:a16="http://schemas.microsoft.com/office/drawing/2014/main" id="{27BD6FE8-A91D-470C-B94B-58B18122B2FE}"/>
              </a:ext>
            </a:extLst>
          </p:cNvPr>
          <p:cNvCxnSpPr>
            <a:cxnSpLocks/>
          </p:cNvCxnSpPr>
          <p:nvPr/>
        </p:nvCxnSpPr>
        <p:spPr>
          <a:xfrm flipV="1">
            <a:off x="5038540" y="1289224"/>
            <a:ext cx="0" cy="2877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78593491-5EB0-46D7-89FC-162E36F12E14}"/>
              </a:ext>
            </a:extLst>
          </p:cNvPr>
          <p:cNvSpPr txBox="1"/>
          <p:nvPr/>
        </p:nvSpPr>
        <p:spPr>
          <a:xfrm>
            <a:off x="4228036" y="782853"/>
            <a:ext cx="1637030" cy="461665"/>
          </a:xfrm>
          <a:prstGeom prst="rect">
            <a:avLst/>
          </a:prstGeom>
          <a:noFill/>
        </p:spPr>
        <p:txBody>
          <a:bodyPr wrap="square" rtlCol="0">
            <a:spAutoFit/>
          </a:bodyPr>
          <a:lstStyle/>
          <a:p>
            <a:pPr algn="ctr"/>
            <a:r>
              <a:rPr lang="zh-CN" altLang="en-US" sz="2400" dirty="0">
                <a:latin typeface="+mn-ea"/>
              </a:rPr>
              <a:t>川</a:t>
            </a:r>
            <a:endParaRPr lang="zh-TW" altLang="en-US" sz="2400" dirty="0">
              <a:latin typeface="+mn-ea"/>
            </a:endParaRPr>
          </a:p>
        </p:txBody>
      </p:sp>
      <p:cxnSp>
        <p:nvCxnSpPr>
          <p:cNvPr id="123" name="直線單箭頭接點 122">
            <a:extLst>
              <a:ext uri="{FF2B5EF4-FFF2-40B4-BE49-F238E27FC236}">
                <a16:creationId xmlns:a16="http://schemas.microsoft.com/office/drawing/2014/main" id="{CD7FCCDB-FCD0-40B7-9236-D7EEBF1B961A}"/>
              </a:ext>
            </a:extLst>
          </p:cNvPr>
          <p:cNvCxnSpPr>
            <a:cxnSpLocks/>
          </p:cNvCxnSpPr>
          <p:nvPr/>
        </p:nvCxnSpPr>
        <p:spPr>
          <a:xfrm flipH="1">
            <a:off x="5303260" y="2492235"/>
            <a:ext cx="34001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5FD1532-CF34-99EB-A0CB-6DEC9B74948E}"/>
              </a:ext>
            </a:extLst>
          </p:cNvPr>
          <p:cNvSpPr/>
          <p:nvPr/>
        </p:nvSpPr>
        <p:spPr>
          <a:xfrm>
            <a:off x="4673398" y="1578344"/>
            <a:ext cx="766626" cy="321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b="1" dirty="0">
                <a:latin typeface="Times New Roman" panose="02020603050405020304" pitchFamily="18" charset="0"/>
                <a:cs typeface="Times New Roman" panose="02020603050405020304" pitchFamily="18" charset="0"/>
              </a:rPr>
              <a:t>NN</a:t>
            </a:r>
            <a:endParaRPr lang="zh-TW" altLang="en-US"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0880AEC9-3EBC-78CD-3A90-E88CD511ABC2}"/>
              </a:ext>
            </a:extLst>
          </p:cNvPr>
          <p:cNvSpPr/>
          <p:nvPr/>
        </p:nvSpPr>
        <p:spPr>
          <a:xfrm>
            <a:off x="1169548" y="6082395"/>
            <a:ext cx="1493639" cy="326705"/>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200" b="1" dirty="0" err="1">
                <a:latin typeface="Times New Roman" panose="02020603050405020304" pitchFamily="18" charset="0"/>
                <a:cs typeface="Times New Roman" panose="02020603050405020304" pitchFamily="18" charset="0"/>
              </a:rPr>
              <a:t>NN+</a:t>
            </a:r>
            <a:r>
              <a:rPr lang="en-US" altLang="zh-CN" sz="1200" b="1" dirty="0" err="1">
                <a:latin typeface="Times New Roman" panose="02020603050405020304" pitchFamily="18" charset="0"/>
                <a:cs typeface="Times New Roman" panose="02020603050405020304" pitchFamily="18" charset="0"/>
              </a:rPr>
              <a:t>pos</a:t>
            </a:r>
            <a:r>
              <a:rPr lang="en-US" altLang="zh-CN" sz="1200" b="1" dirty="0">
                <a:latin typeface="Times New Roman" panose="02020603050405020304" pitchFamily="18" charset="0"/>
                <a:cs typeface="Times New Roman" panose="02020603050405020304" pitchFamily="18" charset="0"/>
              </a:rPr>
              <a:t> embedding</a:t>
            </a:r>
            <a:endParaRPr lang="zh-TW" altLang="en-US" sz="12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2B9974D-C6F3-A31F-F142-2B9D431678B5}"/>
              </a:ext>
            </a:extLst>
          </p:cNvPr>
          <p:cNvSpPr txBox="1"/>
          <p:nvPr/>
        </p:nvSpPr>
        <p:spPr>
          <a:xfrm>
            <a:off x="616544" y="1160035"/>
            <a:ext cx="3420549" cy="400110"/>
          </a:xfrm>
          <a:prstGeom prst="rect">
            <a:avLst/>
          </a:prstGeom>
          <a:noFill/>
        </p:spPr>
        <p:txBody>
          <a:bodyPr wrap="square" rtlCol="0">
            <a:spAutoFit/>
          </a:bodyPr>
          <a:lstStyle/>
          <a:p>
            <a:r>
              <a:rPr lang="zh-CN" altLang="en-US" sz="2000"/>
              <a:t>假设训练</a:t>
            </a:r>
            <a:r>
              <a:rPr lang="zh-CN" altLang="en-US" sz="2000" dirty="0"/>
              <a:t>资料为四川大学</a:t>
            </a:r>
          </a:p>
        </p:txBody>
      </p:sp>
      <p:sp>
        <p:nvSpPr>
          <p:cNvPr id="7" name="标题 6">
            <a:extLst>
              <a:ext uri="{FF2B5EF4-FFF2-40B4-BE49-F238E27FC236}">
                <a16:creationId xmlns:a16="http://schemas.microsoft.com/office/drawing/2014/main" id="{B77726F8-B27C-CA75-FE9E-86854049F205}"/>
              </a:ext>
            </a:extLst>
          </p:cNvPr>
          <p:cNvSpPr txBox="1"/>
          <p:nvPr/>
        </p:nvSpPr>
        <p:spPr>
          <a:xfrm>
            <a:off x="1004630" y="328682"/>
            <a:ext cx="8418230"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GPT-1</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173B5572-6912-BDB7-AC06-F4EB3447B124}"/>
              </a:ext>
            </a:extLst>
          </p:cNvPr>
          <p:cNvPicPr>
            <a:picLocks noChangeAspect="1"/>
          </p:cNvPicPr>
          <p:nvPr/>
        </p:nvPicPr>
        <p:blipFill rotWithShape="1">
          <a:blip r:embed="rId26"/>
          <a:srcRect l="21755" r="66971" b="23011"/>
          <a:stretch>
            <a:fillRect/>
          </a:stretch>
        </p:blipFill>
        <p:spPr>
          <a:xfrm>
            <a:off x="655267" y="205606"/>
            <a:ext cx="349363" cy="875457"/>
          </a:xfrm>
          <a:prstGeom prst="rect">
            <a:avLst/>
          </a:prstGeom>
        </p:spPr>
      </p:pic>
      <p:pic>
        <p:nvPicPr>
          <p:cNvPr id="10" name="图片 9">
            <a:extLst>
              <a:ext uri="{FF2B5EF4-FFF2-40B4-BE49-F238E27FC236}">
                <a16:creationId xmlns:a16="http://schemas.microsoft.com/office/drawing/2014/main" id="{EB44F4D9-3A7E-5A66-2DBF-F97E8D248E48}"/>
              </a:ext>
            </a:extLst>
          </p:cNvPr>
          <p:cNvPicPr>
            <a:picLocks noChangeAspect="1"/>
          </p:cNvPicPr>
          <p:nvPr/>
        </p:nvPicPr>
        <p:blipFill>
          <a:blip r:embed="rId27"/>
          <a:srcRect/>
          <a:stretch/>
        </p:blipFill>
        <p:spPr>
          <a:xfrm>
            <a:off x="9923152" y="143507"/>
            <a:ext cx="1843952" cy="829924"/>
          </a:xfrm>
          <a:prstGeom prst="rect">
            <a:avLst/>
          </a:prstGeom>
        </p:spPr>
      </p:pic>
    </p:spTree>
    <p:extLst>
      <p:ext uri="{BB962C8B-B14F-4D97-AF65-F5344CB8AC3E}">
        <p14:creationId xmlns:p14="http://schemas.microsoft.com/office/powerpoint/2010/main" val="350889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8" grpId="0" animBg="1"/>
      <p:bldP spid="79" grpId="0" animBg="1"/>
      <p:bldP spid="82" grpId="0"/>
      <p:bldP spid="8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EB405E0-22FE-4D5C-8F7A-F00A113D60B1}"/>
              </a:ext>
            </a:extLst>
          </p:cNvPr>
          <p:cNvSpPr/>
          <p:nvPr/>
        </p:nvSpPr>
        <p:spPr>
          <a:xfrm>
            <a:off x="2549638" y="54328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8" name="直線單箭頭接點 7">
            <a:extLst>
              <a:ext uri="{FF2B5EF4-FFF2-40B4-BE49-F238E27FC236}">
                <a16:creationId xmlns:a16="http://schemas.microsoft.com/office/drawing/2014/main" id="{5E3F10FE-B850-4D09-AEEE-CE788FDB9ACE}"/>
              </a:ext>
            </a:extLst>
          </p:cNvPr>
          <p:cNvCxnSpPr/>
          <p:nvPr/>
        </p:nvCxnSpPr>
        <p:spPr>
          <a:xfrm flipV="1">
            <a:off x="2798389" y="60710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4DEA024-42A4-4196-AE06-28C922BBB26A}"/>
              </a:ext>
            </a:extLst>
          </p:cNvPr>
          <p:cNvSpPr/>
          <p:nvPr/>
        </p:nvSpPr>
        <p:spPr>
          <a:xfrm>
            <a:off x="4825430" y="54328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13" name="直線單箭頭接點 12">
            <a:extLst>
              <a:ext uri="{FF2B5EF4-FFF2-40B4-BE49-F238E27FC236}">
                <a16:creationId xmlns:a16="http://schemas.microsoft.com/office/drawing/2014/main" id="{7FD1A0A0-682A-4725-88C3-D96BFC1185AB}"/>
              </a:ext>
            </a:extLst>
          </p:cNvPr>
          <p:cNvCxnSpPr/>
          <p:nvPr/>
        </p:nvCxnSpPr>
        <p:spPr>
          <a:xfrm flipV="1">
            <a:off x="5056711" y="60710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C1E49B2-1FA9-4422-8940-D7F69A05D6A6}"/>
              </a:ext>
            </a:extLst>
          </p:cNvPr>
          <p:cNvCxnSpPr/>
          <p:nvPr/>
        </p:nvCxnSpPr>
        <p:spPr>
          <a:xfrm flipV="1">
            <a:off x="7302774" y="60858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5F20741-482F-447C-9686-1C6C37AC72AB}"/>
              </a:ext>
            </a:extLst>
          </p:cNvPr>
          <p:cNvSpPr/>
          <p:nvPr/>
        </p:nvSpPr>
        <p:spPr>
          <a:xfrm>
            <a:off x="7057755" y="54476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22" name="直線單箭頭接點 21">
            <a:extLst>
              <a:ext uri="{FF2B5EF4-FFF2-40B4-BE49-F238E27FC236}">
                <a16:creationId xmlns:a16="http://schemas.microsoft.com/office/drawing/2014/main" id="{D645583C-2FC7-48E7-9DD8-7325E4608E84}"/>
              </a:ext>
            </a:extLst>
          </p:cNvPr>
          <p:cNvCxnSpPr/>
          <p:nvPr/>
        </p:nvCxnSpPr>
        <p:spPr>
          <a:xfrm flipV="1">
            <a:off x="9552910" y="61026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693D89DC-66A0-4154-82EF-D892E61F18A7}"/>
              </a:ext>
            </a:extLst>
          </p:cNvPr>
          <p:cNvSpPr/>
          <p:nvPr/>
        </p:nvSpPr>
        <p:spPr>
          <a:xfrm>
            <a:off x="9309219" y="54644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grpSp>
        <p:nvGrpSpPr>
          <p:cNvPr id="25" name="群組 24">
            <a:extLst>
              <a:ext uri="{FF2B5EF4-FFF2-40B4-BE49-F238E27FC236}">
                <a16:creationId xmlns:a16="http://schemas.microsoft.com/office/drawing/2014/main" id="{D84AC98D-203D-4265-88ED-A347B1D32096}"/>
              </a:ext>
            </a:extLst>
          </p:cNvPr>
          <p:cNvGrpSpPr/>
          <p:nvPr/>
        </p:nvGrpSpPr>
        <p:grpSpPr>
          <a:xfrm>
            <a:off x="1885279" y="4354664"/>
            <a:ext cx="1839368" cy="1052823"/>
            <a:chOff x="401919" y="3795863"/>
            <a:chExt cx="1839368" cy="1052823"/>
          </a:xfrm>
        </p:grpSpPr>
        <p:sp>
          <p:nvSpPr>
            <p:cNvPr id="26" name="矩形 25">
              <a:extLst>
                <a:ext uri="{FF2B5EF4-FFF2-40B4-BE49-F238E27FC236}">
                  <a16:creationId xmlns:a16="http://schemas.microsoft.com/office/drawing/2014/main" id="{4DA84A4B-6DB6-4A8B-97BA-B4D887F31C13}"/>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7A46505-8975-403D-98D5-BDF8D6036DA0}"/>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8" name="文字方塊 27">
                  <a:extLst>
                    <a:ext uri="{FF2B5EF4-FFF2-40B4-BE49-F238E27FC236}">
                      <a16:creationId xmlns:a16="http://schemas.microsoft.com/office/drawing/2014/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7"/>
                  <a:stretch>
                    <a:fillRect/>
                  </a:stretch>
                </a:blipFill>
              </p:spPr>
              <p:txBody>
                <a:bodyPr/>
                <a:lstStyle/>
                <a:p>
                  <a:r>
                    <a:rPr lang="zh-TW" altLang="en-US">
                      <a:noFill/>
                    </a:rPr>
                    <a:t> </a:t>
                  </a:r>
                </a:p>
              </p:txBody>
            </p:sp>
          </mc:Fallback>
        </mc:AlternateContent>
        <p:sp>
          <p:nvSpPr>
            <p:cNvPr id="28" name="矩形 27">
              <a:extLst>
                <a:ext uri="{FF2B5EF4-FFF2-40B4-BE49-F238E27FC236}">
                  <a16:creationId xmlns:a16="http://schemas.microsoft.com/office/drawing/2014/main" id="{B66F68E9-DCB7-46F0-84FA-927DF4D1162F}"/>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AECF205A-6623-4CE7-A22C-E1A4186471D2}"/>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3" name="文字方塊 32">
                  <a:extLst>
                    <a:ext uri="{FF2B5EF4-FFF2-40B4-BE49-F238E27FC236}">
                      <a16:creationId xmlns:a16="http://schemas.microsoft.com/office/drawing/2014/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8"/>
                  <a:stretch>
                    <a:fillRect/>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F1188DAD-73BD-469D-8562-E00C04907F63}"/>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8CFBA804-8548-4A01-A13F-C13442933203}"/>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9"/>
                  <a:stretch>
                    <a:fillRect b="-10667"/>
                  </a:stretch>
                </a:blipFill>
              </p:spPr>
              <p:txBody>
                <a:bodyPr/>
                <a:lstStyle/>
                <a:p>
                  <a:r>
                    <a:rPr lang="zh-TW" altLang="en-US">
                      <a:noFill/>
                    </a:rPr>
                    <a:t> </a:t>
                  </a:r>
                </a:p>
              </p:txBody>
            </p:sp>
          </mc:Fallback>
        </mc:AlternateContent>
        <p:cxnSp>
          <p:nvCxnSpPr>
            <p:cNvPr id="32" name="直線單箭頭接點 31">
              <a:extLst>
                <a:ext uri="{FF2B5EF4-FFF2-40B4-BE49-F238E27FC236}">
                  <a16:creationId xmlns:a16="http://schemas.microsoft.com/office/drawing/2014/main" id="{19CD26CE-99F9-4C8C-9FAC-0040803C428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892D7C2E-540C-4D7A-A80B-ADB27C34341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A7A887C0-A9BD-4DC6-B396-AABCED013DD3}"/>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5DAC6E02-78BB-4D60-9FC7-5848CDF43EC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群組 35">
            <a:extLst>
              <a:ext uri="{FF2B5EF4-FFF2-40B4-BE49-F238E27FC236}">
                <a16:creationId xmlns:a16="http://schemas.microsoft.com/office/drawing/2014/main" id="{B717C7CB-DB58-4888-ABE1-F1B50C6E6F30}"/>
              </a:ext>
            </a:extLst>
          </p:cNvPr>
          <p:cNvGrpSpPr/>
          <p:nvPr/>
        </p:nvGrpSpPr>
        <p:grpSpPr>
          <a:xfrm>
            <a:off x="4161491" y="4337734"/>
            <a:ext cx="1839368" cy="1052823"/>
            <a:chOff x="401919" y="3795863"/>
            <a:chExt cx="1839368" cy="1052823"/>
          </a:xfrm>
        </p:grpSpPr>
        <p:sp>
          <p:nvSpPr>
            <p:cNvPr id="37" name="矩形 36">
              <a:extLst>
                <a:ext uri="{FF2B5EF4-FFF2-40B4-BE49-F238E27FC236}">
                  <a16:creationId xmlns:a16="http://schemas.microsoft.com/office/drawing/2014/main" id="{C6C5267E-DD74-4D8A-8891-63D85EC456C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9A890C5E-E339-4586-BA36-E941258F412E}"/>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5" name="文字方塊 74">
                  <a:extLst>
                    <a:ext uri="{FF2B5EF4-FFF2-40B4-BE49-F238E27FC236}">
                      <a16:creationId xmlns:a16="http://schemas.microsoft.com/office/drawing/2014/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0"/>
                  <a:stretch>
                    <a:fillRect/>
                  </a:stretch>
                </a:blipFill>
              </p:spPr>
              <p:txBody>
                <a:bodyPr/>
                <a:lstStyle/>
                <a:p>
                  <a:r>
                    <a:rPr lang="zh-TW" altLang="en-US">
                      <a:noFill/>
                    </a:rPr>
                    <a:t> </a:t>
                  </a:r>
                </a:p>
              </p:txBody>
            </p:sp>
          </mc:Fallback>
        </mc:AlternateContent>
        <p:sp>
          <p:nvSpPr>
            <p:cNvPr id="39" name="矩形 38">
              <a:extLst>
                <a:ext uri="{FF2B5EF4-FFF2-40B4-BE49-F238E27FC236}">
                  <a16:creationId xmlns:a16="http://schemas.microsoft.com/office/drawing/2014/main" id="{BA456918-B481-46BC-8F76-DA9F028D4A62}"/>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D640DE83-8F20-4464-8C55-8F7DB9FDDAF7}"/>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1"/>
                  <a:stretch>
                    <a:fillRect/>
                  </a:stretch>
                </a:blipFill>
              </p:spPr>
              <p:txBody>
                <a:bodyPr/>
                <a:lstStyle/>
                <a:p>
                  <a:r>
                    <a:rPr lang="zh-TW" altLang="en-US">
                      <a:noFill/>
                    </a:rPr>
                    <a:t> </a:t>
                  </a:r>
                </a:p>
              </p:txBody>
            </p:sp>
          </mc:Fallback>
        </mc:AlternateContent>
        <p:sp>
          <p:nvSpPr>
            <p:cNvPr id="41" name="矩形 40">
              <a:extLst>
                <a:ext uri="{FF2B5EF4-FFF2-40B4-BE49-F238E27FC236}">
                  <a16:creationId xmlns:a16="http://schemas.microsoft.com/office/drawing/2014/main" id="{C19D1787-830A-46FE-A8CB-F8089F21D841}"/>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6994F1DA-985D-4EAC-93A6-A3C3243AADD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9" name="文字方塊 78">
                  <a:extLst>
                    <a:ext uri="{FF2B5EF4-FFF2-40B4-BE49-F238E27FC236}">
                      <a16:creationId xmlns:a16="http://schemas.microsoft.com/office/drawing/2014/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2"/>
                  <a:stretch>
                    <a:fillRect b="-10667"/>
                  </a:stretch>
                </a:blipFill>
              </p:spPr>
              <p:txBody>
                <a:bodyPr/>
                <a:lstStyle/>
                <a:p>
                  <a:r>
                    <a:rPr lang="zh-TW" altLang="en-US">
                      <a:noFill/>
                    </a:rPr>
                    <a:t> </a:t>
                  </a:r>
                </a:p>
              </p:txBody>
            </p:sp>
          </mc:Fallback>
        </mc:AlternateContent>
        <p:cxnSp>
          <p:nvCxnSpPr>
            <p:cNvPr id="43" name="直線單箭頭接點 42">
              <a:extLst>
                <a:ext uri="{FF2B5EF4-FFF2-40B4-BE49-F238E27FC236}">
                  <a16:creationId xmlns:a16="http://schemas.microsoft.com/office/drawing/2014/main" id="{C8DBBF1C-B460-47C1-B8C3-82ED84BDDB15}"/>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8FC101E-C4FD-4BC6-BB56-68D71A1780B8}"/>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8806F9B8-F686-4761-8588-81A4A80B4125}"/>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3EDC8B82-D87B-4D67-A799-53E8D1DE181B}"/>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群組 46">
            <a:extLst>
              <a:ext uri="{FF2B5EF4-FFF2-40B4-BE49-F238E27FC236}">
                <a16:creationId xmlns:a16="http://schemas.microsoft.com/office/drawing/2014/main" id="{DC381A95-9E50-437E-B23C-AB4F01551703}"/>
              </a:ext>
            </a:extLst>
          </p:cNvPr>
          <p:cNvGrpSpPr/>
          <p:nvPr/>
        </p:nvGrpSpPr>
        <p:grpSpPr>
          <a:xfrm>
            <a:off x="6405607" y="4348328"/>
            <a:ext cx="1839368" cy="1052823"/>
            <a:chOff x="401919" y="3795863"/>
            <a:chExt cx="1839368" cy="1052823"/>
          </a:xfrm>
        </p:grpSpPr>
        <p:sp>
          <p:nvSpPr>
            <p:cNvPr id="48" name="矩形 47">
              <a:extLst>
                <a:ext uri="{FF2B5EF4-FFF2-40B4-BE49-F238E27FC236}">
                  <a16:creationId xmlns:a16="http://schemas.microsoft.com/office/drawing/2014/main" id="{E11F596E-C52B-4DA4-9353-61C0A0D0A0BB}"/>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80D652C5-D53B-4B63-BE0A-4A598F382BC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6" name="文字方塊 85">
                  <a:extLst>
                    <a:ext uri="{FF2B5EF4-FFF2-40B4-BE49-F238E27FC236}">
                      <a16:creationId xmlns:a16="http://schemas.microsoft.com/office/drawing/2014/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3"/>
                  <a:stretch>
                    <a:fillRect/>
                  </a:stretch>
                </a:blipFill>
              </p:spPr>
              <p:txBody>
                <a:bodyPr/>
                <a:lstStyle/>
                <a:p>
                  <a:r>
                    <a:rPr lang="zh-TW" altLang="en-US">
                      <a:noFill/>
                    </a:rPr>
                    <a:t> </a:t>
                  </a:r>
                </a:p>
              </p:txBody>
            </p:sp>
          </mc:Fallback>
        </mc:AlternateContent>
        <p:sp>
          <p:nvSpPr>
            <p:cNvPr id="50" name="矩形 49">
              <a:extLst>
                <a:ext uri="{FF2B5EF4-FFF2-40B4-BE49-F238E27FC236}">
                  <a16:creationId xmlns:a16="http://schemas.microsoft.com/office/drawing/2014/main" id="{1AE8F932-E0F7-4CFB-9B50-FB87D33653E5}"/>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3E4EF8AE-0FB1-4718-AC5F-3420BFC88CB6}"/>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8" name="文字方塊 87">
                  <a:extLst>
                    <a:ext uri="{FF2B5EF4-FFF2-40B4-BE49-F238E27FC236}">
                      <a16:creationId xmlns:a16="http://schemas.microsoft.com/office/drawing/2014/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4"/>
                  <a:stretch>
                    <a:fillRect/>
                  </a:stretch>
                </a:blipFill>
              </p:spPr>
              <p:txBody>
                <a:bodyPr/>
                <a:lstStyle/>
                <a:p>
                  <a:r>
                    <a:rPr lang="zh-TW" altLang="en-US">
                      <a:noFill/>
                    </a:rPr>
                    <a:t> </a:t>
                  </a:r>
                </a:p>
              </p:txBody>
            </p:sp>
          </mc:Fallback>
        </mc:AlternateContent>
        <p:sp>
          <p:nvSpPr>
            <p:cNvPr id="52" name="矩形 51">
              <a:extLst>
                <a:ext uri="{FF2B5EF4-FFF2-40B4-BE49-F238E27FC236}">
                  <a16:creationId xmlns:a16="http://schemas.microsoft.com/office/drawing/2014/main" id="{30FF17E5-4617-4901-A544-245293C6603F}"/>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AE01DED9-C9A3-47E9-898B-424E112E816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90" name="文字方塊 89">
                  <a:extLst>
                    <a:ext uri="{FF2B5EF4-FFF2-40B4-BE49-F238E27FC236}">
                      <a16:creationId xmlns:a16="http://schemas.microsoft.com/office/drawing/2014/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5"/>
                  <a:stretch>
                    <a:fillRect b="-10526"/>
                  </a:stretch>
                </a:blipFill>
              </p:spPr>
              <p:txBody>
                <a:bodyPr/>
                <a:lstStyle/>
                <a:p>
                  <a:r>
                    <a:rPr lang="zh-TW" altLang="en-US">
                      <a:noFill/>
                    </a:rPr>
                    <a:t> </a:t>
                  </a:r>
                </a:p>
              </p:txBody>
            </p:sp>
          </mc:Fallback>
        </mc:AlternateContent>
        <p:cxnSp>
          <p:nvCxnSpPr>
            <p:cNvPr id="54" name="直線單箭頭接點 53">
              <a:extLst>
                <a:ext uri="{FF2B5EF4-FFF2-40B4-BE49-F238E27FC236}">
                  <a16:creationId xmlns:a16="http://schemas.microsoft.com/office/drawing/2014/main" id="{6F2ED776-9AE6-42D6-8FCC-A1AC4DD71CE6}"/>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79C6C856-455F-4F0A-A9E5-790FECE776D9}"/>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C0B20149-C589-4276-866A-2773C7C2760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DFB12D2B-1C62-4BBC-9952-5A6A594FF9F8}"/>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群組 57">
            <a:extLst>
              <a:ext uri="{FF2B5EF4-FFF2-40B4-BE49-F238E27FC236}">
                <a16:creationId xmlns:a16="http://schemas.microsoft.com/office/drawing/2014/main" id="{D4CFCFC7-0CD9-41BA-A11C-5BF712B51973}"/>
              </a:ext>
            </a:extLst>
          </p:cNvPr>
          <p:cNvGrpSpPr/>
          <p:nvPr/>
        </p:nvGrpSpPr>
        <p:grpSpPr>
          <a:xfrm>
            <a:off x="8658311" y="4361916"/>
            <a:ext cx="1839368" cy="1052823"/>
            <a:chOff x="401919" y="3795863"/>
            <a:chExt cx="1839368" cy="1052823"/>
          </a:xfrm>
        </p:grpSpPr>
        <p:sp>
          <p:nvSpPr>
            <p:cNvPr id="59" name="矩形 58">
              <a:extLst>
                <a:ext uri="{FF2B5EF4-FFF2-40B4-BE49-F238E27FC236}">
                  <a16:creationId xmlns:a16="http://schemas.microsoft.com/office/drawing/2014/main" id="{9EF5EAB0-6CB9-47BB-99B6-17626DEC6EC2}"/>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7BCEC94A-D5BE-4477-9C26-2E3E51C00DF8}"/>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7" name="文字方塊 96">
                  <a:extLst>
                    <a:ext uri="{FF2B5EF4-FFF2-40B4-BE49-F238E27FC236}">
                      <a16:creationId xmlns:a16="http://schemas.microsoft.com/office/drawing/2014/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6"/>
                  <a:stretch>
                    <a:fillRect/>
                  </a:stretch>
                </a:blipFill>
              </p:spPr>
              <p:txBody>
                <a:bodyPr/>
                <a:lstStyle/>
                <a:p>
                  <a:r>
                    <a:rPr lang="zh-TW" altLang="en-US">
                      <a:noFill/>
                    </a:rPr>
                    <a:t> </a:t>
                  </a:r>
                </a:p>
              </p:txBody>
            </p:sp>
          </mc:Fallback>
        </mc:AlternateContent>
        <p:sp>
          <p:nvSpPr>
            <p:cNvPr id="61" name="矩形 60">
              <a:extLst>
                <a:ext uri="{FF2B5EF4-FFF2-40B4-BE49-F238E27FC236}">
                  <a16:creationId xmlns:a16="http://schemas.microsoft.com/office/drawing/2014/main" id="{E6091EE4-982B-4F74-8E10-BCFA494B82BE}"/>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C03E37E6-37B2-4E0D-BF08-66A0C61A96E6}"/>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9" name="文字方塊 98">
                  <a:extLst>
                    <a:ext uri="{FF2B5EF4-FFF2-40B4-BE49-F238E27FC236}">
                      <a16:creationId xmlns:a16="http://schemas.microsoft.com/office/drawing/2014/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7"/>
                  <a:stretch>
                    <a:fillRect/>
                  </a:stretch>
                </a:blipFill>
              </p:spPr>
              <p:txBody>
                <a:bodyPr/>
                <a:lstStyle/>
                <a:p>
                  <a:r>
                    <a:rPr lang="zh-TW" altLang="en-US">
                      <a:noFill/>
                    </a:rPr>
                    <a:t> </a:t>
                  </a:r>
                </a:p>
              </p:txBody>
            </p:sp>
          </mc:Fallback>
        </mc:AlternateContent>
        <p:sp>
          <p:nvSpPr>
            <p:cNvPr id="63" name="矩形 62">
              <a:extLst>
                <a:ext uri="{FF2B5EF4-FFF2-40B4-BE49-F238E27FC236}">
                  <a16:creationId xmlns:a16="http://schemas.microsoft.com/office/drawing/2014/main" id="{2D170548-2CD5-45CB-B6BD-AE6E81103EF2}"/>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2111BCC2-5F93-4201-8F2E-FED7369CC5AC}"/>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01" name="文字方塊 100">
                  <a:extLst>
                    <a:ext uri="{FF2B5EF4-FFF2-40B4-BE49-F238E27FC236}">
                      <a16:creationId xmlns:a16="http://schemas.microsoft.com/office/drawing/2014/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8"/>
                  <a:stretch>
                    <a:fillRect b="-10667"/>
                  </a:stretch>
                </a:blipFill>
              </p:spPr>
              <p:txBody>
                <a:bodyPr/>
                <a:lstStyle/>
                <a:p>
                  <a:r>
                    <a:rPr lang="zh-TW" altLang="en-US">
                      <a:noFill/>
                    </a:rPr>
                    <a:t> </a:t>
                  </a:r>
                </a:p>
              </p:txBody>
            </p:sp>
          </mc:Fallback>
        </mc:AlternateContent>
        <p:cxnSp>
          <p:nvCxnSpPr>
            <p:cNvPr id="65" name="直線單箭頭接點 64">
              <a:extLst>
                <a:ext uri="{FF2B5EF4-FFF2-40B4-BE49-F238E27FC236}">
                  <a16:creationId xmlns:a16="http://schemas.microsoft.com/office/drawing/2014/main" id="{E2738B4D-38A5-4497-849B-C9B578BAC7EB}"/>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7E2030D0-3678-44A1-B94E-6DE06FE6E04C}"/>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59DDC837-51BC-4548-8B0A-AF6A21068BBB}"/>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36B99B11-36FA-4F37-8929-E2969C252361}"/>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A86D5005-BB7F-4DE5-9809-974B4E34391A}"/>
                  </a:ext>
                </a:extLst>
              </p:cNvPr>
              <p:cNvSpPr txBox="1"/>
              <p:nvPr/>
            </p:nvSpPr>
            <p:spPr>
              <a:xfrm>
                <a:off x="9210201" y="55197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69" name="文字方塊 68">
                <a:extLst>
                  <a:ext uri="{FF2B5EF4-FFF2-40B4-BE49-F238E27FC236}">
                    <a16:creationId xmlns:a16="http://schemas.microsoft.com/office/drawing/2014/main" id="{A86D5005-BB7F-4DE5-9809-974B4E34391A}"/>
                  </a:ext>
                </a:extLst>
              </p:cNvPr>
              <p:cNvSpPr txBox="1">
                <a:spLocks noRot="1" noChangeAspect="1" noMove="1" noResize="1" noEditPoints="1" noAdjustHandles="1" noChangeArrowheads="1" noChangeShapeType="1" noTextEdit="1"/>
              </p:cNvSpPr>
              <p:nvPr/>
            </p:nvSpPr>
            <p:spPr>
              <a:xfrm>
                <a:off x="9210201" y="5519771"/>
                <a:ext cx="715161" cy="46166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85C8D80B-8F3B-42FC-8047-9321B75D3FBA}"/>
                  </a:ext>
                </a:extLst>
              </p:cNvPr>
              <p:cNvSpPr txBox="1"/>
              <p:nvPr/>
            </p:nvSpPr>
            <p:spPr>
              <a:xfrm>
                <a:off x="6962527" y="55086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0" name="文字方塊 69">
                <a:extLst>
                  <a:ext uri="{FF2B5EF4-FFF2-40B4-BE49-F238E27FC236}">
                    <a16:creationId xmlns:a16="http://schemas.microsoft.com/office/drawing/2014/main" id="{85C8D80B-8F3B-42FC-8047-9321B75D3FBA}"/>
                  </a:ext>
                </a:extLst>
              </p:cNvPr>
              <p:cNvSpPr txBox="1">
                <a:spLocks noRot="1" noChangeAspect="1" noMove="1" noResize="1" noEditPoints="1" noAdjustHandles="1" noChangeArrowheads="1" noChangeShapeType="1" noTextEdit="1"/>
              </p:cNvSpPr>
              <p:nvPr/>
            </p:nvSpPr>
            <p:spPr>
              <a:xfrm>
                <a:off x="6962527" y="5508698"/>
                <a:ext cx="715161" cy="46166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3140B58-6394-4071-864C-3474E566623A}"/>
                  </a:ext>
                </a:extLst>
              </p:cNvPr>
              <p:cNvSpPr txBox="1"/>
              <p:nvPr/>
            </p:nvSpPr>
            <p:spPr>
              <a:xfrm>
                <a:off x="4750272" y="55086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1" name="文字方塊 70">
                <a:extLst>
                  <a:ext uri="{FF2B5EF4-FFF2-40B4-BE49-F238E27FC236}">
                    <a16:creationId xmlns:a16="http://schemas.microsoft.com/office/drawing/2014/main" id="{73140B58-6394-4071-864C-3474E566623A}"/>
                  </a:ext>
                </a:extLst>
              </p:cNvPr>
              <p:cNvSpPr txBox="1">
                <a:spLocks noRot="1" noChangeAspect="1" noMove="1" noResize="1" noEditPoints="1" noAdjustHandles="1" noChangeArrowheads="1" noChangeShapeType="1" noTextEdit="1"/>
              </p:cNvSpPr>
              <p:nvPr/>
            </p:nvSpPr>
            <p:spPr>
              <a:xfrm>
                <a:off x="4750272" y="5508698"/>
                <a:ext cx="715161" cy="46166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418D7BC8-7A47-4243-84ED-CF8ED73781AE}"/>
                  </a:ext>
                </a:extLst>
              </p:cNvPr>
              <p:cNvSpPr txBox="1"/>
              <p:nvPr/>
            </p:nvSpPr>
            <p:spPr>
              <a:xfrm>
                <a:off x="2457164" y="55012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2" name="文字方塊 71">
                <a:extLst>
                  <a:ext uri="{FF2B5EF4-FFF2-40B4-BE49-F238E27FC236}">
                    <a16:creationId xmlns:a16="http://schemas.microsoft.com/office/drawing/2014/main" id="{418D7BC8-7A47-4243-84ED-CF8ED73781AE}"/>
                  </a:ext>
                </a:extLst>
              </p:cNvPr>
              <p:cNvSpPr txBox="1">
                <a:spLocks noRot="1" noChangeAspect="1" noMove="1" noResize="1" noEditPoints="1" noAdjustHandles="1" noChangeArrowheads="1" noChangeShapeType="1" noTextEdit="1"/>
              </p:cNvSpPr>
              <p:nvPr/>
            </p:nvSpPr>
            <p:spPr>
              <a:xfrm>
                <a:off x="2457164" y="5501232"/>
                <a:ext cx="715161" cy="461665"/>
              </a:xfrm>
              <a:prstGeom prst="rect">
                <a:avLst/>
              </a:prstGeom>
              <a:blipFill>
                <a:blip r:embed="rId22"/>
                <a:stretch>
                  <a:fillRect/>
                </a:stretch>
              </a:blipFill>
            </p:spPr>
            <p:txBody>
              <a:bodyPr/>
              <a:lstStyle/>
              <a:p>
                <a:r>
                  <a:rPr lang="zh-CN" altLang="en-US">
                    <a:noFill/>
                  </a:rPr>
                  <a:t> </a:t>
                </a:r>
              </a:p>
            </p:txBody>
          </p:sp>
        </mc:Fallback>
      </mc:AlternateContent>
      <p:sp>
        <p:nvSpPr>
          <p:cNvPr id="73" name="矩形 72">
            <a:extLst>
              <a:ext uri="{FF2B5EF4-FFF2-40B4-BE49-F238E27FC236}">
                <a16:creationId xmlns:a16="http://schemas.microsoft.com/office/drawing/2014/main" id="{7E414FF9-88A7-4DE1-B975-00A89C2880E7}"/>
              </a:ext>
            </a:extLst>
          </p:cNvPr>
          <p:cNvSpPr/>
          <p:nvPr/>
        </p:nvSpPr>
        <p:spPr>
          <a:xfrm>
            <a:off x="6488992" y="4244524"/>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文字方塊 73">
            <a:extLst>
              <a:ext uri="{FF2B5EF4-FFF2-40B4-BE49-F238E27FC236}">
                <a16:creationId xmlns:a16="http://schemas.microsoft.com/office/drawing/2014/main" id="{276D2515-A2B1-44BD-BEBF-37C502B0BFA0}"/>
              </a:ext>
            </a:extLst>
          </p:cNvPr>
          <p:cNvSpPr txBox="1"/>
          <p:nvPr/>
        </p:nvSpPr>
        <p:spPr>
          <a:xfrm>
            <a:off x="1983990" y="6361422"/>
            <a:ext cx="1637030" cy="461665"/>
          </a:xfrm>
          <a:prstGeom prst="rect">
            <a:avLst/>
          </a:prstGeom>
          <a:noFill/>
        </p:spPr>
        <p:txBody>
          <a:bodyPr wrap="square" rtlCol="0">
            <a:spAutoFit/>
          </a:bodyPr>
          <a:lstStyle/>
          <a:p>
            <a:pPr algn="ctr"/>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&lt;BOS&gt;</a:t>
            </a:r>
            <a:endParaRPr lang="zh-TW" altLang="en-US" sz="2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5" name="文字方塊 74">
            <a:extLst>
              <a:ext uri="{FF2B5EF4-FFF2-40B4-BE49-F238E27FC236}">
                <a16:creationId xmlns:a16="http://schemas.microsoft.com/office/drawing/2014/main" id="{7CDA9329-2674-4D25-A501-CD660DD461B5}"/>
              </a:ext>
            </a:extLst>
          </p:cNvPr>
          <p:cNvSpPr txBox="1"/>
          <p:nvPr/>
        </p:nvSpPr>
        <p:spPr>
          <a:xfrm>
            <a:off x="4234124" y="6361422"/>
            <a:ext cx="1637030" cy="461665"/>
          </a:xfrm>
          <a:prstGeom prst="rect">
            <a:avLst/>
          </a:prstGeom>
          <a:noFill/>
        </p:spPr>
        <p:txBody>
          <a:bodyPr wrap="square" rtlCol="0">
            <a:spAutoFit/>
          </a:bodyPr>
          <a:lstStyle/>
          <a:p>
            <a:pPr algn="ctr"/>
            <a:r>
              <a:rPr lang="zh-CN" altLang="en-US" sz="2400" dirty="0">
                <a:latin typeface="+mn-ea"/>
              </a:rPr>
              <a:t>四</a:t>
            </a:r>
            <a:endParaRPr lang="zh-TW" altLang="en-US" sz="2400" dirty="0">
              <a:latin typeface="+mn-ea"/>
            </a:endParaRPr>
          </a:p>
        </p:txBody>
      </p:sp>
      <p:cxnSp>
        <p:nvCxnSpPr>
          <p:cNvPr id="76" name="直線單箭頭接點 75">
            <a:extLst>
              <a:ext uri="{FF2B5EF4-FFF2-40B4-BE49-F238E27FC236}">
                <a16:creationId xmlns:a16="http://schemas.microsoft.com/office/drawing/2014/main" id="{95CC5773-35CF-42A3-B121-4550C240DB85}"/>
              </a:ext>
            </a:extLst>
          </p:cNvPr>
          <p:cNvCxnSpPr>
            <a:cxnSpLocks/>
            <a:endCxn id="79" idx="4"/>
          </p:cNvCxnSpPr>
          <p:nvPr/>
        </p:nvCxnSpPr>
        <p:spPr>
          <a:xfrm flipH="1" flipV="1">
            <a:off x="7093899" y="3526513"/>
            <a:ext cx="234539" cy="8100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1CA279FD-3FAE-4197-A576-BB0E645E0196}"/>
              </a:ext>
            </a:extLst>
          </p:cNvPr>
          <p:cNvCxnSpPr>
            <a:cxnSpLocks/>
            <a:endCxn id="78" idx="5"/>
          </p:cNvCxnSpPr>
          <p:nvPr/>
        </p:nvCxnSpPr>
        <p:spPr>
          <a:xfrm flipH="1" flipV="1">
            <a:off x="4859862" y="3491687"/>
            <a:ext cx="1906473" cy="8448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34821406-BDB5-4BEE-BC83-0FD030CA36EB}"/>
              </a:ext>
            </a:extLst>
          </p:cNvPr>
          <p:cNvSpPr/>
          <p:nvPr/>
        </p:nvSpPr>
        <p:spPr>
          <a:xfrm>
            <a:off x="4706221" y="3338046"/>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9" name="橢圓 78">
            <a:extLst>
              <a:ext uri="{FF2B5EF4-FFF2-40B4-BE49-F238E27FC236}">
                <a16:creationId xmlns:a16="http://schemas.microsoft.com/office/drawing/2014/main" id="{02D99075-062C-4DB7-85F3-030E65C0F9F9}"/>
              </a:ext>
            </a:extLst>
          </p:cNvPr>
          <p:cNvSpPr/>
          <p:nvPr/>
        </p:nvSpPr>
        <p:spPr>
          <a:xfrm>
            <a:off x="7003898" y="3346513"/>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80" name="直線單箭頭接點 79">
            <a:extLst>
              <a:ext uri="{FF2B5EF4-FFF2-40B4-BE49-F238E27FC236}">
                <a16:creationId xmlns:a16="http://schemas.microsoft.com/office/drawing/2014/main" id="{95EE0D85-B670-4152-9322-14EEC50CC98A}"/>
              </a:ext>
            </a:extLst>
          </p:cNvPr>
          <p:cNvCxnSpPr>
            <a:cxnSpLocks/>
            <a:endCxn id="79" idx="4"/>
          </p:cNvCxnSpPr>
          <p:nvPr/>
        </p:nvCxnSpPr>
        <p:spPr>
          <a:xfrm flipV="1">
            <a:off x="6766334" y="3526513"/>
            <a:ext cx="327564" cy="8100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04235E0A-CA15-4414-91C0-94B418B8E1D9}"/>
              </a:ext>
            </a:extLst>
          </p:cNvPr>
          <p:cNvCxnSpPr>
            <a:cxnSpLocks/>
            <a:endCxn id="78" idx="4"/>
          </p:cNvCxnSpPr>
          <p:nvPr/>
        </p:nvCxnSpPr>
        <p:spPr>
          <a:xfrm flipH="1" flipV="1">
            <a:off x="4796221" y="3518047"/>
            <a:ext cx="256004" cy="8354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0DF60D7D-C6E7-4902-AC16-6BF6A6C3F7F8}"/>
                  </a:ext>
                </a:extLst>
              </p:cNvPr>
              <p:cNvSpPr txBox="1"/>
              <p:nvPr/>
            </p:nvSpPr>
            <p:spPr>
              <a:xfrm>
                <a:off x="4630137" y="2919586"/>
                <a:ext cx="575414"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i="1">
                              <a:latin typeface="Cambria Math" panose="02040503050406030204" pitchFamily="18" charset="0"/>
                            </a:rPr>
                            <m:t>3,2</m:t>
                          </m:r>
                        </m:sub>
                      </m:sSub>
                    </m:oMath>
                  </m:oMathPara>
                </a14:m>
                <a:endParaRPr lang="zh-TW" altLang="en-US" sz="2400" dirty="0"/>
              </a:p>
            </p:txBody>
          </p:sp>
        </mc:Choice>
        <mc:Fallback xmlns="">
          <p:sp>
            <p:nvSpPr>
              <p:cNvPr id="82" name="文字方塊 81">
                <a:extLst>
                  <a:ext uri="{FF2B5EF4-FFF2-40B4-BE49-F238E27FC236}">
                    <a16:creationId xmlns:a16="http://schemas.microsoft.com/office/drawing/2014/main" id="{0DF60D7D-C6E7-4902-AC16-6BF6A6C3F7F8}"/>
                  </a:ext>
                </a:extLst>
              </p:cNvPr>
              <p:cNvSpPr txBox="1">
                <a:spLocks noRot="1" noChangeAspect="1" noMove="1" noResize="1" noEditPoints="1" noAdjustHandles="1" noChangeArrowheads="1" noChangeShapeType="1" noTextEdit="1"/>
              </p:cNvSpPr>
              <p:nvPr/>
            </p:nvSpPr>
            <p:spPr>
              <a:xfrm>
                <a:off x="4630137" y="2919586"/>
                <a:ext cx="575414" cy="385555"/>
              </a:xfrm>
              <a:prstGeom prst="rect">
                <a:avLst/>
              </a:prstGeom>
              <a:blipFill>
                <a:blip r:embed="rId23"/>
                <a:stretch>
                  <a:fillRect l="-6383" t="-15873" r="-22340"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35128F54-B348-4BC4-A847-23CBECE101BA}"/>
                  </a:ext>
                </a:extLst>
              </p:cNvPr>
              <p:cNvSpPr txBox="1"/>
              <p:nvPr/>
            </p:nvSpPr>
            <p:spPr>
              <a:xfrm>
                <a:off x="6902735" y="2919586"/>
                <a:ext cx="575414"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i="1">
                              <a:latin typeface="Cambria Math" panose="02040503050406030204" pitchFamily="18" charset="0"/>
                            </a:rPr>
                            <m:t>3,3</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35128F54-B348-4BC4-A847-23CBECE101BA}"/>
                  </a:ext>
                </a:extLst>
              </p:cNvPr>
              <p:cNvSpPr txBox="1">
                <a:spLocks noRot="1" noChangeAspect="1" noMove="1" noResize="1" noEditPoints="1" noAdjustHandles="1" noChangeArrowheads="1" noChangeShapeType="1" noTextEdit="1"/>
              </p:cNvSpPr>
              <p:nvPr/>
            </p:nvSpPr>
            <p:spPr>
              <a:xfrm>
                <a:off x="6902735" y="2919586"/>
                <a:ext cx="575414" cy="385555"/>
              </a:xfrm>
              <a:prstGeom prst="rect">
                <a:avLst/>
              </a:prstGeom>
              <a:blipFill>
                <a:blip r:embed="rId24"/>
                <a:stretch>
                  <a:fillRect l="-5263" t="-15873" r="-22105" b="-11111"/>
                </a:stretch>
              </a:blipFill>
            </p:spPr>
            <p:txBody>
              <a:bodyPr/>
              <a:lstStyle/>
              <a:p>
                <a:r>
                  <a:rPr lang="zh-CN" altLang="en-US">
                    <a:noFill/>
                  </a:rPr>
                  <a:t> </a:t>
                </a:r>
              </a:p>
            </p:txBody>
          </p:sp>
        </mc:Fallback>
      </mc:AlternateContent>
      <p:grpSp>
        <p:nvGrpSpPr>
          <p:cNvPr id="84" name="群組 83">
            <a:extLst>
              <a:ext uri="{FF2B5EF4-FFF2-40B4-BE49-F238E27FC236}">
                <a16:creationId xmlns:a16="http://schemas.microsoft.com/office/drawing/2014/main" id="{D101D0BB-250C-4CBE-B0A8-643E12DA88D1}"/>
              </a:ext>
            </a:extLst>
          </p:cNvPr>
          <p:cNvGrpSpPr/>
          <p:nvPr/>
        </p:nvGrpSpPr>
        <p:grpSpPr>
          <a:xfrm>
            <a:off x="6989279" y="2180698"/>
            <a:ext cx="715161" cy="605813"/>
            <a:chOff x="635402" y="1337615"/>
            <a:chExt cx="715161" cy="605813"/>
          </a:xfrm>
        </p:grpSpPr>
        <p:sp>
          <p:nvSpPr>
            <p:cNvPr id="85" name="矩形 84">
              <a:extLst>
                <a:ext uri="{FF2B5EF4-FFF2-40B4-BE49-F238E27FC236}">
                  <a16:creationId xmlns:a16="http://schemas.microsoft.com/office/drawing/2014/main" id="{B1DD406D-EDF5-4F56-9B78-CC77BD25D36D}"/>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49423E49-A3F3-4665-9D95-F9DB6BB35698}"/>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h</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6" name="文字方塊 85">
                  <a:extLst>
                    <a:ext uri="{FF2B5EF4-FFF2-40B4-BE49-F238E27FC236}">
                      <a16:creationId xmlns:a16="http://schemas.microsoft.com/office/drawing/2014/main" id="{49423E49-A3F3-4665-9D95-F9DB6BB35698}"/>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a:blip r:embed="rId25"/>
                  <a:stretch>
                    <a:fillRect/>
                  </a:stretch>
                </a:blipFill>
              </p:spPr>
              <p:txBody>
                <a:bodyPr/>
                <a:lstStyle/>
                <a:p>
                  <a:r>
                    <a:rPr lang="zh-CN" altLang="en-US">
                      <a:noFill/>
                    </a:rPr>
                    <a:t> </a:t>
                  </a:r>
                </a:p>
              </p:txBody>
            </p:sp>
          </mc:Fallback>
        </mc:AlternateContent>
      </p:grpSp>
      <p:cxnSp>
        <p:nvCxnSpPr>
          <p:cNvPr id="87" name="直線單箭頭接點 86">
            <a:extLst>
              <a:ext uri="{FF2B5EF4-FFF2-40B4-BE49-F238E27FC236}">
                <a16:creationId xmlns:a16="http://schemas.microsoft.com/office/drawing/2014/main" id="{CA95C29B-A8FB-4FE4-AABB-D4B658CBA961}"/>
              </a:ext>
            </a:extLst>
          </p:cNvPr>
          <p:cNvCxnSpPr>
            <a:cxnSpLocks/>
            <a:endCxn id="89" idx="2"/>
          </p:cNvCxnSpPr>
          <p:nvPr/>
        </p:nvCxnSpPr>
        <p:spPr>
          <a:xfrm flipH="1" flipV="1">
            <a:off x="5624373" y="3607809"/>
            <a:ext cx="230" cy="7456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E9B9AF86-F1E0-47D6-A181-15E01A34BAC9}"/>
              </a:ext>
            </a:extLst>
          </p:cNvPr>
          <p:cNvGrpSpPr/>
          <p:nvPr/>
        </p:nvGrpSpPr>
        <p:grpSpPr>
          <a:xfrm>
            <a:off x="5475182" y="3297796"/>
            <a:ext cx="298383" cy="310013"/>
            <a:chOff x="-105878" y="1740168"/>
            <a:chExt cx="461666" cy="461665"/>
          </a:xfrm>
        </p:grpSpPr>
        <p:sp>
          <p:nvSpPr>
            <p:cNvPr id="89" name="矩形 88">
              <a:extLst>
                <a:ext uri="{FF2B5EF4-FFF2-40B4-BE49-F238E27FC236}">
                  <a16:creationId xmlns:a16="http://schemas.microsoft.com/office/drawing/2014/main" id="{66BFDE00-70B6-483A-AD1D-B4A9194FDF8F}"/>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90" name="群組 89">
              <a:extLst>
                <a:ext uri="{FF2B5EF4-FFF2-40B4-BE49-F238E27FC236}">
                  <a16:creationId xmlns:a16="http://schemas.microsoft.com/office/drawing/2014/main" id="{DBFDCE17-D520-4606-A733-9C1D8FDE35F4}"/>
                </a:ext>
              </a:extLst>
            </p:cNvPr>
            <p:cNvGrpSpPr/>
            <p:nvPr/>
          </p:nvGrpSpPr>
          <p:grpSpPr>
            <a:xfrm rot="21265833">
              <a:off x="-30571" y="1828628"/>
              <a:ext cx="317144" cy="302092"/>
              <a:chOff x="-43095" y="1828685"/>
              <a:chExt cx="317144" cy="302092"/>
            </a:xfrm>
          </p:grpSpPr>
          <p:cxnSp>
            <p:nvCxnSpPr>
              <p:cNvPr id="91" name="直線接點 90">
                <a:extLst>
                  <a:ext uri="{FF2B5EF4-FFF2-40B4-BE49-F238E27FC236}">
                    <a16:creationId xmlns:a16="http://schemas.microsoft.com/office/drawing/2014/main" id="{C6BF7F5D-DC54-48CD-A339-FBC15950FE7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CF597AEF-BBD6-4C90-93BA-C20C179C3CC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3" name="直線單箭頭接點 92">
            <a:extLst>
              <a:ext uri="{FF2B5EF4-FFF2-40B4-BE49-F238E27FC236}">
                <a16:creationId xmlns:a16="http://schemas.microsoft.com/office/drawing/2014/main" id="{8A770F34-3D7C-4956-B071-E882F9A95388}"/>
              </a:ext>
            </a:extLst>
          </p:cNvPr>
          <p:cNvCxnSpPr>
            <a:cxnSpLocks/>
            <a:endCxn id="95" idx="2"/>
          </p:cNvCxnSpPr>
          <p:nvPr/>
        </p:nvCxnSpPr>
        <p:spPr>
          <a:xfrm flipH="1" flipV="1">
            <a:off x="7886953" y="3615387"/>
            <a:ext cx="13863" cy="7211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4" name="群組 93">
            <a:extLst>
              <a:ext uri="{FF2B5EF4-FFF2-40B4-BE49-F238E27FC236}">
                <a16:creationId xmlns:a16="http://schemas.microsoft.com/office/drawing/2014/main" id="{26AC8843-B210-4EF0-AF2A-6E185A91B16E}"/>
              </a:ext>
            </a:extLst>
          </p:cNvPr>
          <p:cNvGrpSpPr/>
          <p:nvPr/>
        </p:nvGrpSpPr>
        <p:grpSpPr>
          <a:xfrm>
            <a:off x="7737761" y="3305374"/>
            <a:ext cx="298383" cy="310013"/>
            <a:chOff x="-105878" y="1740168"/>
            <a:chExt cx="461666" cy="461665"/>
          </a:xfrm>
        </p:grpSpPr>
        <p:sp>
          <p:nvSpPr>
            <p:cNvPr id="95" name="矩形 94">
              <a:extLst>
                <a:ext uri="{FF2B5EF4-FFF2-40B4-BE49-F238E27FC236}">
                  <a16:creationId xmlns:a16="http://schemas.microsoft.com/office/drawing/2014/main" id="{8029292D-EB00-450D-9FEA-8C7839B91F8A}"/>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96" name="群組 95">
              <a:extLst>
                <a:ext uri="{FF2B5EF4-FFF2-40B4-BE49-F238E27FC236}">
                  <a16:creationId xmlns:a16="http://schemas.microsoft.com/office/drawing/2014/main" id="{103F8059-80CF-496F-BF4C-26DB5F310CCB}"/>
                </a:ext>
              </a:extLst>
            </p:cNvPr>
            <p:cNvGrpSpPr/>
            <p:nvPr/>
          </p:nvGrpSpPr>
          <p:grpSpPr>
            <a:xfrm rot="21265833">
              <a:off x="-30571" y="1828628"/>
              <a:ext cx="317144" cy="302092"/>
              <a:chOff x="-43095" y="1828685"/>
              <a:chExt cx="317144" cy="302092"/>
            </a:xfrm>
          </p:grpSpPr>
          <p:cxnSp>
            <p:nvCxnSpPr>
              <p:cNvPr id="97" name="直線接點 96">
                <a:extLst>
                  <a:ext uri="{FF2B5EF4-FFF2-40B4-BE49-F238E27FC236}">
                    <a16:creationId xmlns:a16="http://schemas.microsoft.com/office/drawing/2014/main" id="{0C9CFBC3-A78C-4B1F-9CD8-496738ABE5C9}"/>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9298113B-9FC3-46D9-80B9-0E6E840E856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9" name="直線單箭頭接點 98">
            <a:extLst>
              <a:ext uri="{FF2B5EF4-FFF2-40B4-BE49-F238E27FC236}">
                <a16:creationId xmlns:a16="http://schemas.microsoft.com/office/drawing/2014/main" id="{1E605275-E0BD-4148-B138-CDB3DA779DC1}"/>
              </a:ext>
            </a:extLst>
          </p:cNvPr>
          <p:cNvCxnSpPr>
            <a:cxnSpLocks/>
          </p:cNvCxnSpPr>
          <p:nvPr/>
        </p:nvCxnSpPr>
        <p:spPr>
          <a:xfrm flipH="1" flipV="1">
            <a:off x="5624372" y="2483603"/>
            <a:ext cx="0" cy="79261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04465711-EC22-45DA-ACAB-426B3001976F}"/>
              </a:ext>
            </a:extLst>
          </p:cNvPr>
          <p:cNvCxnSpPr>
            <a:cxnSpLocks/>
          </p:cNvCxnSpPr>
          <p:nvPr/>
        </p:nvCxnSpPr>
        <p:spPr>
          <a:xfrm flipV="1">
            <a:off x="7886847" y="2468346"/>
            <a:ext cx="0" cy="847492"/>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96C7B142-1D8F-4B09-A378-CA243180AA4F}"/>
              </a:ext>
            </a:extLst>
          </p:cNvPr>
          <p:cNvCxnSpPr>
            <a:cxnSpLocks/>
            <a:endCxn id="89" idx="1"/>
          </p:cNvCxnSpPr>
          <p:nvPr/>
        </p:nvCxnSpPr>
        <p:spPr>
          <a:xfrm>
            <a:off x="4918545" y="3440039"/>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3F3B5D6A-1772-43DF-9089-B99817BE418D}"/>
              </a:ext>
            </a:extLst>
          </p:cNvPr>
          <p:cNvCxnSpPr>
            <a:cxnSpLocks/>
          </p:cNvCxnSpPr>
          <p:nvPr/>
        </p:nvCxnSpPr>
        <p:spPr>
          <a:xfrm>
            <a:off x="7212235" y="345838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B5BFBE6F-EDC1-4368-B796-CE12FE46248F}"/>
              </a:ext>
            </a:extLst>
          </p:cNvPr>
          <p:cNvCxnSpPr>
            <a:cxnSpLocks/>
          </p:cNvCxnSpPr>
          <p:nvPr/>
        </p:nvCxnSpPr>
        <p:spPr>
          <a:xfrm>
            <a:off x="5624374" y="2468346"/>
            <a:ext cx="138415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60EE0EFC-FFB3-4292-98A7-361D29738066}"/>
              </a:ext>
            </a:extLst>
          </p:cNvPr>
          <p:cNvCxnSpPr>
            <a:cxnSpLocks/>
          </p:cNvCxnSpPr>
          <p:nvPr/>
        </p:nvCxnSpPr>
        <p:spPr>
          <a:xfrm flipV="1">
            <a:off x="7325909" y="1882773"/>
            <a:ext cx="0" cy="2877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a:extLst>
              <a:ext uri="{FF2B5EF4-FFF2-40B4-BE49-F238E27FC236}">
                <a16:creationId xmlns:a16="http://schemas.microsoft.com/office/drawing/2014/main" id="{27BD6FE8-A91D-470C-B94B-58B18122B2FE}"/>
              </a:ext>
            </a:extLst>
          </p:cNvPr>
          <p:cNvCxnSpPr>
            <a:cxnSpLocks/>
          </p:cNvCxnSpPr>
          <p:nvPr/>
        </p:nvCxnSpPr>
        <p:spPr>
          <a:xfrm flipV="1">
            <a:off x="7317898" y="1288040"/>
            <a:ext cx="0" cy="2877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78593491-5EB0-46D7-89FC-162E36F12E14}"/>
              </a:ext>
            </a:extLst>
          </p:cNvPr>
          <p:cNvSpPr txBox="1"/>
          <p:nvPr/>
        </p:nvSpPr>
        <p:spPr>
          <a:xfrm>
            <a:off x="6507394" y="781669"/>
            <a:ext cx="1637030" cy="461665"/>
          </a:xfrm>
          <a:prstGeom prst="rect">
            <a:avLst/>
          </a:prstGeom>
          <a:noFill/>
        </p:spPr>
        <p:txBody>
          <a:bodyPr wrap="square" rtlCol="0">
            <a:spAutoFit/>
          </a:bodyPr>
          <a:lstStyle/>
          <a:p>
            <a:pPr algn="ctr"/>
            <a:r>
              <a:rPr lang="zh-CN" altLang="en-US" sz="2400" dirty="0">
                <a:latin typeface="+mn-ea"/>
              </a:rPr>
              <a:t>大</a:t>
            </a:r>
            <a:endParaRPr lang="zh-TW" altLang="en-US" sz="2400" dirty="0">
              <a:latin typeface="+mn-ea"/>
            </a:endParaRPr>
          </a:p>
        </p:txBody>
      </p:sp>
      <p:cxnSp>
        <p:nvCxnSpPr>
          <p:cNvPr id="123" name="直線單箭頭接點 122">
            <a:extLst>
              <a:ext uri="{FF2B5EF4-FFF2-40B4-BE49-F238E27FC236}">
                <a16:creationId xmlns:a16="http://schemas.microsoft.com/office/drawing/2014/main" id="{CD7FCCDB-FCD0-40B7-9236-D7EEBF1B961A}"/>
              </a:ext>
            </a:extLst>
          </p:cNvPr>
          <p:cNvCxnSpPr>
            <a:cxnSpLocks/>
          </p:cNvCxnSpPr>
          <p:nvPr/>
        </p:nvCxnSpPr>
        <p:spPr>
          <a:xfrm flipH="1">
            <a:off x="7552138" y="2491051"/>
            <a:ext cx="34001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文字方塊 105">
            <a:extLst>
              <a:ext uri="{FF2B5EF4-FFF2-40B4-BE49-F238E27FC236}">
                <a16:creationId xmlns:a16="http://schemas.microsoft.com/office/drawing/2014/main" id="{38C9157A-4BDD-48C7-84BA-791BE2C89210}"/>
              </a:ext>
            </a:extLst>
          </p:cNvPr>
          <p:cNvSpPr txBox="1"/>
          <p:nvPr/>
        </p:nvSpPr>
        <p:spPr>
          <a:xfrm>
            <a:off x="6483428" y="6353330"/>
            <a:ext cx="1637030" cy="461665"/>
          </a:xfrm>
          <a:prstGeom prst="rect">
            <a:avLst/>
          </a:prstGeom>
          <a:noFill/>
        </p:spPr>
        <p:txBody>
          <a:bodyPr wrap="square" rtlCol="0">
            <a:spAutoFit/>
          </a:bodyPr>
          <a:lstStyle/>
          <a:p>
            <a:pPr algn="ctr"/>
            <a:r>
              <a:rPr lang="zh-CN" altLang="en-US" sz="2400" dirty="0">
                <a:latin typeface="+mn-ea"/>
              </a:rPr>
              <a:t>川</a:t>
            </a:r>
            <a:endParaRPr lang="zh-TW" altLang="en-US" sz="2400" dirty="0">
              <a:latin typeface="+mn-ea"/>
            </a:endParaRPr>
          </a:p>
        </p:txBody>
      </p:sp>
      <p:cxnSp>
        <p:nvCxnSpPr>
          <p:cNvPr id="107" name="直線單箭頭接點 106">
            <a:extLst>
              <a:ext uri="{FF2B5EF4-FFF2-40B4-BE49-F238E27FC236}">
                <a16:creationId xmlns:a16="http://schemas.microsoft.com/office/drawing/2014/main" id="{63CBFE0E-25AB-44C3-8884-3EB6595814F6}"/>
              </a:ext>
            </a:extLst>
          </p:cNvPr>
          <p:cNvCxnSpPr>
            <a:cxnSpLocks/>
            <a:stCxn id="52" idx="0"/>
            <a:endCxn id="108" idx="5"/>
          </p:cNvCxnSpPr>
          <p:nvPr/>
        </p:nvCxnSpPr>
        <p:spPr>
          <a:xfrm flipH="1" flipV="1">
            <a:off x="2554118" y="3530403"/>
            <a:ext cx="4176974" cy="8179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橢圓 107">
            <a:extLst>
              <a:ext uri="{FF2B5EF4-FFF2-40B4-BE49-F238E27FC236}">
                <a16:creationId xmlns:a16="http://schemas.microsoft.com/office/drawing/2014/main" id="{2F6277B3-211F-4C81-B135-6E8605AEEAA7}"/>
              </a:ext>
            </a:extLst>
          </p:cNvPr>
          <p:cNvSpPr/>
          <p:nvPr/>
        </p:nvSpPr>
        <p:spPr>
          <a:xfrm>
            <a:off x="2400478" y="3376763"/>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09" name="直線單箭頭接點 108">
            <a:extLst>
              <a:ext uri="{FF2B5EF4-FFF2-40B4-BE49-F238E27FC236}">
                <a16:creationId xmlns:a16="http://schemas.microsoft.com/office/drawing/2014/main" id="{8F978619-64D6-4018-9B33-FD33CB411CE5}"/>
              </a:ext>
            </a:extLst>
          </p:cNvPr>
          <p:cNvCxnSpPr>
            <a:cxnSpLocks/>
            <a:endCxn id="108" idx="4"/>
          </p:cNvCxnSpPr>
          <p:nvPr/>
        </p:nvCxnSpPr>
        <p:spPr>
          <a:xfrm flipH="1" flipV="1">
            <a:off x="2490478" y="3556764"/>
            <a:ext cx="256004" cy="8354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C4BA8662-6C79-48C5-BE07-4CF8D5A1C23C}"/>
                  </a:ext>
                </a:extLst>
              </p:cNvPr>
              <p:cNvSpPr txBox="1"/>
              <p:nvPr/>
            </p:nvSpPr>
            <p:spPr>
              <a:xfrm>
                <a:off x="2324394" y="2958303"/>
                <a:ext cx="575414"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i="1">
                              <a:latin typeface="Cambria Math" panose="02040503050406030204" pitchFamily="18" charset="0"/>
                            </a:rPr>
                            <m:t>3,1</m:t>
                          </m:r>
                        </m:sub>
                      </m:sSub>
                    </m:oMath>
                  </m:oMathPara>
                </a14:m>
                <a:endParaRPr lang="zh-TW" altLang="en-US" sz="2400" dirty="0"/>
              </a:p>
            </p:txBody>
          </p:sp>
        </mc:Choice>
        <mc:Fallback xmlns="">
          <p:sp>
            <p:nvSpPr>
              <p:cNvPr id="112" name="文字方塊 111">
                <a:extLst>
                  <a:ext uri="{FF2B5EF4-FFF2-40B4-BE49-F238E27FC236}">
                    <a16:creationId xmlns:a16="http://schemas.microsoft.com/office/drawing/2014/main" id="{C4BA8662-6C79-48C5-BE07-4CF8D5A1C23C}"/>
                  </a:ext>
                </a:extLst>
              </p:cNvPr>
              <p:cNvSpPr txBox="1">
                <a:spLocks noRot="1" noChangeAspect="1" noMove="1" noResize="1" noEditPoints="1" noAdjustHandles="1" noChangeArrowheads="1" noChangeShapeType="1" noTextEdit="1"/>
              </p:cNvSpPr>
              <p:nvPr/>
            </p:nvSpPr>
            <p:spPr>
              <a:xfrm>
                <a:off x="2324394" y="2958303"/>
                <a:ext cx="575414" cy="385555"/>
              </a:xfrm>
              <a:prstGeom prst="rect">
                <a:avLst/>
              </a:prstGeom>
              <a:blipFill>
                <a:blip r:embed="rId26"/>
                <a:stretch>
                  <a:fillRect l="-5263" t="-14063" r="-22105" b="-9375"/>
                </a:stretch>
              </a:blipFill>
            </p:spPr>
            <p:txBody>
              <a:bodyPr/>
              <a:lstStyle/>
              <a:p>
                <a:r>
                  <a:rPr lang="zh-CN" altLang="en-US">
                    <a:noFill/>
                  </a:rPr>
                  <a:t> </a:t>
                </a:r>
              </a:p>
            </p:txBody>
          </p:sp>
        </mc:Fallback>
      </mc:AlternateContent>
      <p:cxnSp>
        <p:nvCxnSpPr>
          <p:cNvPr id="113" name="直線單箭頭接點 112">
            <a:extLst>
              <a:ext uri="{FF2B5EF4-FFF2-40B4-BE49-F238E27FC236}">
                <a16:creationId xmlns:a16="http://schemas.microsoft.com/office/drawing/2014/main" id="{31AAAD63-A1D9-49E1-9DAD-2A73DA031C89}"/>
              </a:ext>
            </a:extLst>
          </p:cNvPr>
          <p:cNvCxnSpPr>
            <a:cxnSpLocks/>
            <a:endCxn id="115" idx="2"/>
          </p:cNvCxnSpPr>
          <p:nvPr/>
        </p:nvCxnSpPr>
        <p:spPr>
          <a:xfrm flipH="1" flipV="1">
            <a:off x="3318630" y="3646526"/>
            <a:ext cx="230" cy="7456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群組 113">
            <a:extLst>
              <a:ext uri="{FF2B5EF4-FFF2-40B4-BE49-F238E27FC236}">
                <a16:creationId xmlns:a16="http://schemas.microsoft.com/office/drawing/2014/main" id="{65C0BC54-D23C-481F-A860-A9E0FE450BBE}"/>
              </a:ext>
            </a:extLst>
          </p:cNvPr>
          <p:cNvGrpSpPr/>
          <p:nvPr/>
        </p:nvGrpSpPr>
        <p:grpSpPr>
          <a:xfrm>
            <a:off x="3169439" y="3336513"/>
            <a:ext cx="298383" cy="310013"/>
            <a:chOff x="-105878" y="1740168"/>
            <a:chExt cx="461666" cy="461665"/>
          </a:xfrm>
        </p:grpSpPr>
        <p:sp>
          <p:nvSpPr>
            <p:cNvPr id="115" name="矩形 114">
              <a:extLst>
                <a:ext uri="{FF2B5EF4-FFF2-40B4-BE49-F238E27FC236}">
                  <a16:creationId xmlns:a16="http://schemas.microsoft.com/office/drawing/2014/main" id="{8864977F-0C9B-41C1-8885-ABC1AB5EB254}"/>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6" name="群組 115">
              <a:extLst>
                <a:ext uri="{FF2B5EF4-FFF2-40B4-BE49-F238E27FC236}">
                  <a16:creationId xmlns:a16="http://schemas.microsoft.com/office/drawing/2014/main" id="{93E23745-FC81-45FE-8FA8-5D33F6F4B602}"/>
                </a:ext>
              </a:extLst>
            </p:cNvPr>
            <p:cNvGrpSpPr/>
            <p:nvPr/>
          </p:nvGrpSpPr>
          <p:grpSpPr>
            <a:xfrm rot="21265833">
              <a:off x="-30571" y="1828628"/>
              <a:ext cx="317144" cy="302092"/>
              <a:chOff x="-43095" y="1828685"/>
              <a:chExt cx="317144" cy="302092"/>
            </a:xfrm>
          </p:grpSpPr>
          <p:cxnSp>
            <p:nvCxnSpPr>
              <p:cNvPr id="117" name="直線接點 116">
                <a:extLst>
                  <a:ext uri="{FF2B5EF4-FFF2-40B4-BE49-F238E27FC236}">
                    <a16:creationId xmlns:a16="http://schemas.microsoft.com/office/drawing/2014/main" id="{1ECBB800-7C1A-4431-90CE-3E066AFDC80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接點 117">
                <a:extLst>
                  <a:ext uri="{FF2B5EF4-FFF2-40B4-BE49-F238E27FC236}">
                    <a16:creationId xmlns:a16="http://schemas.microsoft.com/office/drawing/2014/main" id="{51E6EF6C-3589-4A0F-A1E7-5ED6EF865EB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9" name="直線單箭頭接點 118">
            <a:extLst>
              <a:ext uri="{FF2B5EF4-FFF2-40B4-BE49-F238E27FC236}">
                <a16:creationId xmlns:a16="http://schemas.microsoft.com/office/drawing/2014/main" id="{262C0693-3E14-42C1-B196-D86453CD07B0}"/>
              </a:ext>
            </a:extLst>
          </p:cNvPr>
          <p:cNvCxnSpPr>
            <a:cxnSpLocks/>
          </p:cNvCxnSpPr>
          <p:nvPr/>
        </p:nvCxnSpPr>
        <p:spPr>
          <a:xfrm flipH="1" flipV="1">
            <a:off x="3318629" y="2522320"/>
            <a:ext cx="0" cy="79261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59B9374-B0AF-491A-BFD9-644B103D0831}"/>
              </a:ext>
            </a:extLst>
          </p:cNvPr>
          <p:cNvCxnSpPr>
            <a:cxnSpLocks/>
            <a:endCxn id="115" idx="1"/>
          </p:cNvCxnSpPr>
          <p:nvPr/>
        </p:nvCxnSpPr>
        <p:spPr>
          <a:xfrm>
            <a:off x="2612802" y="3478756"/>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714CA007-309C-47ED-9D4B-46702CE030A6}"/>
              </a:ext>
            </a:extLst>
          </p:cNvPr>
          <p:cNvCxnSpPr>
            <a:cxnSpLocks/>
          </p:cNvCxnSpPr>
          <p:nvPr/>
        </p:nvCxnSpPr>
        <p:spPr>
          <a:xfrm flipV="1">
            <a:off x="3318629" y="2468347"/>
            <a:ext cx="2302828" cy="2270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706F1C0-B4CE-55A6-FD98-017B3C765B29}"/>
              </a:ext>
            </a:extLst>
          </p:cNvPr>
          <p:cNvSpPr/>
          <p:nvPr/>
        </p:nvSpPr>
        <p:spPr>
          <a:xfrm>
            <a:off x="6936323" y="1572145"/>
            <a:ext cx="766626" cy="321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b="1" dirty="0">
                <a:latin typeface="Times New Roman" panose="02020603050405020304" pitchFamily="18" charset="0"/>
                <a:cs typeface="Times New Roman" panose="02020603050405020304" pitchFamily="18" charset="0"/>
              </a:rPr>
              <a:t>NN</a:t>
            </a:r>
            <a:endParaRPr lang="zh-TW" altLang="en-US"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C949D31D-41D7-D59C-D710-FAAE6814B8A6}"/>
              </a:ext>
            </a:extLst>
          </p:cNvPr>
          <p:cNvSpPr/>
          <p:nvPr/>
        </p:nvSpPr>
        <p:spPr>
          <a:xfrm>
            <a:off x="2546752" y="542970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5" name="直線單箭頭接點 7">
            <a:extLst>
              <a:ext uri="{FF2B5EF4-FFF2-40B4-BE49-F238E27FC236}">
                <a16:creationId xmlns:a16="http://schemas.microsoft.com/office/drawing/2014/main" id="{5F84EB7B-6666-CD33-417B-9C08B560EE05}"/>
              </a:ext>
            </a:extLst>
          </p:cNvPr>
          <p:cNvCxnSpPr/>
          <p:nvPr/>
        </p:nvCxnSpPr>
        <p:spPr>
          <a:xfrm flipV="1">
            <a:off x="2795503" y="606788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458DAB24-2E2D-E163-B2B7-F2C6EB4D05B6}"/>
              </a:ext>
            </a:extLst>
          </p:cNvPr>
          <p:cNvSpPr/>
          <p:nvPr/>
        </p:nvSpPr>
        <p:spPr>
          <a:xfrm>
            <a:off x="4822544" y="542970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9" name="直線單箭頭接點 12">
            <a:extLst>
              <a:ext uri="{FF2B5EF4-FFF2-40B4-BE49-F238E27FC236}">
                <a16:creationId xmlns:a16="http://schemas.microsoft.com/office/drawing/2014/main" id="{DEB207E3-4161-EDF0-0467-9CEF6EF0BA0C}"/>
              </a:ext>
            </a:extLst>
          </p:cNvPr>
          <p:cNvCxnSpPr/>
          <p:nvPr/>
        </p:nvCxnSpPr>
        <p:spPr>
          <a:xfrm flipV="1">
            <a:off x="5053825" y="606788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16">
            <a:extLst>
              <a:ext uri="{FF2B5EF4-FFF2-40B4-BE49-F238E27FC236}">
                <a16:creationId xmlns:a16="http://schemas.microsoft.com/office/drawing/2014/main" id="{4B819683-E96A-F6FE-5BB7-0062B8FA4A3A}"/>
              </a:ext>
            </a:extLst>
          </p:cNvPr>
          <p:cNvCxnSpPr/>
          <p:nvPr/>
        </p:nvCxnSpPr>
        <p:spPr>
          <a:xfrm flipV="1">
            <a:off x="7299888" y="608275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D6476F4-B076-D41C-7E02-765004BEDB17}"/>
              </a:ext>
            </a:extLst>
          </p:cNvPr>
          <p:cNvSpPr/>
          <p:nvPr/>
        </p:nvSpPr>
        <p:spPr>
          <a:xfrm>
            <a:off x="7054869" y="544457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98477B05-B6F9-F450-6CB7-9AA98912396B}"/>
              </a:ext>
            </a:extLst>
          </p:cNvPr>
          <p:cNvSpPr/>
          <p:nvPr/>
        </p:nvSpPr>
        <p:spPr>
          <a:xfrm>
            <a:off x="9306333" y="546137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 name="文字方塊 68">
                <a:extLst>
                  <a:ext uri="{FF2B5EF4-FFF2-40B4-BE49-F238E27FC236}">
                    <a16:creationId xmlns:a16="http://schemas.microsoft.com/office/drawing/2014/main" id="{C6C3AF4A-AB50-3B18-EBAF-E2EF7CCAC367}"/>
                  </a:ext>
                </a:extLst>
              </p:cNvPr>
              <p:cNvSpPr txBox="1"/>
              <p:nvPr/>
            </p:nvSpPr>
            <p:spPr>
              <a:xfrm>
                <a:off x="9207315" y="551664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15" name="文字方塊 68">
                <a:extLst>
                  <a:ext uri="{FF2B5EF4-FFF2-40B4-BE49-F238E27FC236}">
                    <a16:creationId xmlns:a16="http://schemas.microsoft.com/office/drawing/2014/main" id="{C6C3AF4A-AB50-3B18-EBAF-E2EF7CCAC367}"/>
                  </a:ext>
                </a:extLst>
              </p:cNvPr>
              <p:cNvSpPr txBox="1">
                <a:spLocks noRot="1" noChangeAspect="1" noMove="1" noResize="1" noEditPoints="1" noAdjustHandles="1" noChangeArrowheads="1" noChangeShapeType="1" noTextEdit="1"/>
              </p:cNvSpPr>
              <p:nvPr/>
            </p:nvSpPr>
            <p:spPr>
              <a:xfrm>
                <a:off x="9207315" y="5516648"/>
                <a:ext cx="715161" cy="461665"/>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字方塊 69">
                <a:extLst>
                  <a:ext uri="{FF2B5EF4-FFF2-40B4-BE49-F238E27FC236}">
                    <a16:creationId xmlns:a16="http://schemas.microsoft.com/office/drawing/2014/main" id="{9735D1A3-10BA-0949-BA6D-0EE1450476CC}"/>
                  </a:ext>
                </a:extLst>
              </p:cNvPr>
              <p:cNvSpPr txBox="1"/>
              <p:nvPr/>
            </p:nvSpPr>
            <p:spPr>
              <a:xfrm>
                <a:off x="6959641" y="550557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6" name="文字方塊 69">
                <a:extLst>
                  <a:ext uri="{FF2B5EF4-FFF2-40B4-BE49-F238E27FC236}">
                    <a16:creationId xmlns:a16="http://schemas.microsoft.com/office/drawing/2014/main" id="{9735D1A3-10BA-0949-BA6D-0EE1450476CC}"/>
                  </a:ext>
                </a:extLst>
              </p:cNvPr>
              <p:cNvSpPr txBox="1">
                <a:spLocks noRot="1" noChangeAspect="1" noMove="1" noResize="1" noEditPoints="1" noAdjustHandles="1" noChangeArrowheads="1" noChangeShapeType="1" noTextEdit="1"/>
              </p:cNvSpPr>
              <p:nvPr/>
            </p:nvSpPr>
            <p:spPr>
              <a:xfrm>
                <a:off x="6959641" y="5505575"/>
                <a:ext cx="715161" cy="461665"/>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70">
                <a:extLst>
                  <a:ext uri="{FF2B5EF4-FFF2-40B4-BE49-F238E27FC236}">
                    <a16:creationId xmlns:a16="http://schemas.microsoft.com/office/drawing/2014/main" id="{762496E8-6146-0829-FF66-4F3597666EA3}"/>
                  </a:ext>
                </a:extLst>
              </p:cNvPr>
              <p:cNvSpPr txBox="1"/>
              <p:nvPr/>
            </p:nvSpPr>
            <p:spPr>
              <a:xfrm>
                <a:off x="4747386" y="550557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9" name="文字方塊 70">
                <a:extLst>
                  <a:ext uri="{FF2B5EF4-FFF2-40B4-BE49-F238E27FC236}">
                    <a16:creationId xmlns:a16="http://schemas.microsoft.com/office/drawing/2014/main" id="{762496E8-6146-0829-FF66-4F3597666EA3}"/>
                  </a:ext>
                </a:extLst>
              </p:cNvPr>
              <p:cNvSpPr txBox="1">
                <a:spLocks noRot="1" noChangeAspect="1" noMove="1" noResize="1" noEditPoints="1" noAdjustHandles="1" noChangeArrowheads="1" noChangeShapeType="1" noTextEdit="1"/>
              </p:cNvSpPr>
              <p:nvPr/>
            </p:nvSpPr>
            <p:spPr>
              <a:xfrm>
                <a:off x="4747386" y="5505575"/>
                <a:ext cx="715161" cy="461665"/>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字方塊 71">
                <a:extLst>
                  <a:ext uri="{FF2B5EF4-FFF2-40B4-BE49-F238E27FC236}">
                    <a16:creationId xmlns:a16="http://schemas.microsoft.com/office/drawing/2014/main" id="{7D56EEC4-A98E-4399-F617-E396433B7647}"/>
                  </a:ext>
                </a:extLst>
              </p:cNvPr>
              <p:cNvSpPr txBox="1"/>
              <p:nvPr/>
            </p:nvSpPr>
            <p:spPr>
              <a:xfrm>
                <a:off x="2454278" y="549810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20" name="文字方塊 71">
                <a:extLst>
                  <a:ext uri="{FF2B5EF4-FFF2-40B4-BE49-F238E27FC236}">
                    <a16:creationId xmlns:a16="http://schemas.microsoft.com/office/drawing/2014/main" id="{7D56EEC4-A98E-4399-F617-E396433B7647}"/>
                  </a:ext>
                </a:extLst>
              </p:cNvPr>
              <p:cNvSpPr txBox="1">
                <a:spLocks noRot="1" noChangeAspect="1" noMove="1" noResize="1" noEditPoints="1" noAdjustHandles="1" noChangeArrowheads="1" noChangeShapeType="1" noTextEdit="1"/>
              </p:cNvSpPr>
              <p:nvPr/>
            </p:nvSpPr>
            <p:spPr>
              <a:xfrm>
                <a:off x="2454278" y="5498109"/>
                <a:ext cx="715161" cy="461665"/>
              </a:xfrm>
              <a:prstGeom prst="rect">
                <a:avLst/>
              </a:prstGeom>
              <a:blipFill>
                <a:blip r:embed="rId30"/>
                <a:stretch>
                  <a:fillRect/>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3B8678A2-1566-27C4-0D98-D40155922F00}"/>
              </a:ext>
            </a:extLst>
          </p:cNvPr>
          <p:cNvSpPr/>
          <p:nvPr/>
        </p:nvSpPr>
        <p:spPr>
          <a:xfrm>
            <a:off x="1169548" y="6082395"/>
            <a:ext cx="1493639" cy="326705"/>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200" b="1" dirty="0" err="1">
                <a:latin typeface="Times New Roman" panose="02020603050405020304" pitchFamily="18" charset="0"/>
                <a:cs typeface="Times New Roman" panose="02020603050405020304" pitchFamily="18" charset="0"/>
              </a:rPr>
              <a:t>NN+</a:t>
            </a:r>
            <a:r>
              <a:rPr lang="en-US" altLang="zh-CN" sz="1200" b="1" dirty="0" err="1">
                <a:latin typeface="Times New Roman" panose="02020603050405020304" pitchFamily="18" charset="0"/>
                <a:cs typeface="Times New Roman" panose="02020603050405020304" pitchFamily="18" charset="0"/>
              </a:rPr>
              <a:t>pos</a:t>
            </a:r>
            <a:r>
              <a:rPr lang="en-US" altLang="zh-CN" sz="1200" b="1" dirty="0">
                <a:latin typeface="Times New Roman" panose="02020603050405020304" pitchFamily="18" charset="0"/>
                <a:cs typeface="Times New Roman" panose="02020603050405020304" pitchFamily="18" charset="0"/>
              </a:rPr>
              <a:t> embedding</a:t>
            </a:r>
            <a:endParaRPr lang="zh-TW" altLang="en-US" sz="1200" b="1" dirty="0">
              <a:latin typeface="Times New Roman" panose="02020603050405020304" pitchFamily="18" charset="0"/>
              <a:cs typeface="Times New Roman" panose="02020603050405020304" pitchFamily="18" charset="0"/>
            </a:endParaRPr>
          </a:p>
        </p:txBody>
      </p:sp>
      <p:sp>
        <p:nvSpPr>
          <p:cNvPr id="122" name="标题 6">
            <a:extLst>
              <a:ext uri="{FF2B5EF4-FFF2-40B4-BE49-F238E27FC236}">
                <a16:creationId xmlns:a16="http://schemas.microsoft.com/office/drawing/2014/main" id="{E11BED58-0B66-C048-0A17-CB5172174DCD}"/>
              </a:ext>
            </a:extLst>
          </p:cNvPr>
          <p:cNvSpPr txBox="1"/>
          <p:nvPr/>
        </p:nvSpPr>
        <p:spPr>
          <a:xfrm>
            <a:off x="1004630" y="328682"/>
            <a:ext cx="8418230"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GPT-1</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4" name="图片 123">
            <a:extLst>
              <a:ext uri="{FF2B5EF4-FFF2-40B4-BE49-F238E27FC236}">
                <a16:creationId xmlns:a16="http://schemas.microsoft.com/office/drawing/2014/main" id="{F36960D1-9C90-256A-41CE-55491086D055}"/>
              </a:ext>
            </a:extLst>
          </p:cNvPr>
          <p:cNvPicPr>
            <a:picLocks noChangeAspect="1"/>
          </p:cNvPicPr>
          <p:nvPr/>
        </p:nvPicPr>
        <p:blipFill rotWithShape="1">
          <a:blip r:embed="rId31"/>
          <a:srcRect l="21755" r="66971" b="23011"/>
          <a:stretch>
            <a:fillRect/>
          </a:stretch>
        </p:blipFill>
        <p:spPr>
          <a:xfrm>
            <a:off x="655267" y="205606"/>
            <a:ext cx="349363" cy="875457"/>
          </a:xfrm>
          <a:prstGeom prst="rect">
            <a:avLst/>
          </a:prstGeom>
        </p:spPr>
      </p:pic>
      <p:pic>
        <p:nvPicPr>
          <p:cNvPr id="125" name="图片 124">
            <a:extLst>
              <a:ext uri="{FF2B5EF4-FFF2-40B4-BE49-F238E27FC236}">
                <a16:creationId xmlns:a16="http://schemas.microsoft.com/office/drawing/2014/main" id="{AF5508B2-8EAC-451D-C89D-0436F0389296}"/>
              </a:ext>
            </a:extLst>
          </p:cNvPr>
          <p:cNvPicPr>
            <a:picLocks noChangeAspect="1"/>
          </p:cNvPicPr>
          <p:nvPr/>
        </p:nvPicPr>
        <p:blipFill>
          <a:blip r:embed="rId32"/>
          <a:srcRect/>
          <a:stretch/>
        </p:blipFill>
        <p:spPr>
          <a:xfrm>
            <a:off x="9923152" y="143507"/>
            <a:ext cx="1843952" cy="829924"/>
          </a:xfrm>
          <a:prstGeom prst="rect">
            <a:avLst/>
          </a:prstGeom>
        </p:spPr>
      </p:pic>
      <p:sp>
        <p:nvSpPr>
          <p:cNvPr id="4" name="文本框 3">
            <a:extLst>
              <a:ext uri="{FF2B5EF4-FFF2-40B4-BE49-F238E27FC236}">
                <a16:creationId xmlns:a16="http://schemas.microsoft.com/office/drawing/2014/main" id="{17DFE2CB-2238-3A54-0444-50C806B5939E}"/>
              </a:ext>
            </a:extLst>
          </p:cNvPr>
          <p:cNvSpPr txBox="1"/>
          <p:nvPr/>
        </p:nvSpPr>
        <p:spPr>
          <a:xfrm>
            <a:off x="616544" y="1160035"/>
            <a:ext cx="3420549" cy="400110"/>
          </a:xfrm>
          <a:prstGeom prst="rect">
            <a:avLst/>
          </a:prstGeom>
          <a:noFill/>
        </p:spPr>
        <p:txBody>
          <a:bodyPr wrap="square" rtlCol="0">
            <a:spAutoFit/>
          </a:bodyPr>
          <a:lstStyle/>
          <a:p>
            <a:r>
              <a:rPr lang="zh-CN" altLang="en-US" sz="2000" dirty="0"/>
              <a:t>假设训练资料为四川大学</a:t>
            </a:r>
          </a:p>
        </p:txBody>
      </p:sp>
    </p:spTree>
    <p:extLst>
      <p:ext uri="{BB962C8B-B14F-4D97-AF65-F5344CB8AC3E}">
        <p14:creationId xmlns:p14="http://schemas.microsoft.com/office/powerpoint/2010/main" val="164829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1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8" grpId="0" animBg="1"/>
      <p:bldP spid="79" grpId="0" animBg="1"/>
      <p:bldP spid="82" grpId="0"/>
      <p:bldP spid="83" grpId="0"/>
      <p:bldP spid="108" grpId="0" animBg="1"/>
      <p:bldP spid="1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GPT-1</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mc:AlternateContent xmlns:mc="http://schemas.openxmlformats.org/markup-compatibility/2006" xmlns:a14="http://schemas.microsoft.com/office/drawing/2010/main">
        <mc:Choice Requires="a14">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10069749"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zh-CN" altLang="en-US" sz="2400" b="1" dirty="0">
                    <a:latin typeface="Times New Roman" panose="02020603050405020304" pitchFamily="18" charset="0"/>
                    <a:cs typeface="Times New Roman" panose="02020603050405020304" pitchFamily="18" charset="0"/>
                  </a:rPr>
                  <a:t>无监督训练</a:t>
                </a:r>
                <a:endParaRPr lang="en-US" altLang="zh-CN" sz="2400" b="1" dirty="0">
                  <a:latin typeface="Times New Roman" panose="02020603050405020304" pitchFamily="18" charset="0"/>
                  <a:cs typeface="Times New Roman" panose="02020603050405020304" pitchFamily="18" charset="0"/>
                </a:endParaRPr>
              </a:p>
              <a:p>
                <a:pPr marL="0" indent="0" algn="just">
                  <a:buNone/>
                </a:pPr>
                <a:r>
                  <a:rPr lang="zh-CN" altLang="en-US" sz="2000" dirty="0">
                    <a:latin typeface="Times New Roman" panose="02020603050405020304" pitchFamily="18" charset="0"/>
                    <a:cs typeface="Times New Roman" panose="02020603050405020304" pitchFamily="18" charset="0"/>
                  </a:rPr>
                  <a:t>给定无监督语料</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i="1" dirty="0" smtClean="0">
                        <a:latin typeface="Cambria Math" panose="02040503050406030204" pitchFamily="18" charset="0"/>
                        <a:cs typeface="Times New Roman" panose="02020603050405020304" pitchFamily="18" charset="0"/>
                      </a:rPr>
                      <m:t>𝒰</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𝑛</m:t>
                        </m:r>
                      </m:sub>
                    </m:sSub>
                    <m:r>
                      <a:rPr lang="en-US" altLang="zh-CN" sz="2000" b="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GPT-1</a:t>
                </a:r>
                <a:r>
                  <a:rPr lang="zh-CN" altLang="en-US" sz="2000" dirty="0">
                    <a:latin typeface="Times New Roman" panose="02020603050405020304" pitchFamily="18" charset="0"/>
                    <a:cs typeface="Times New Roman" panose="02020603050405020304" pitchFamily="18" charset="0"/>
                  </a:rPr>
                  <a:t>最大化以下似然</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marL="0" indent="0" algn="just">
                  <a:buNone/>
                </a:pPr>
                <a:r>
                  <a:rPr lang="en-US" altLang="zh-CN" sz="2000" dirty="0">
                    <a:latin typeface="Times New Roman" panose="02020603050405020304" pitchFamily="18" charset="0"/>
                    <a:cs typeface="Times New Roman" panose="02020603050405020304" pitchFamily="18" charset="0"/>
                  </a:rPr>
                  <a:t>k</a:t>
                </a:r>
                <a:r>
                  <a:rPr lang="zh-CN" altLang="en-US" sz="2000" dirty="0">
                    <a:latin typeface="Times New Roman" panose="02020603050405020304" pitchFamily="18" charset="0"/>
                    <a:cs typeface="Times New Roman" panose="02020603050405020304" pitchFamily="18" charset="0"/>
                  </a:rPr>
                  <a:t>是文本框的大小，</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为用参数为</a:t>
                </a:r>
                <a14:m>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cs typeface="Times New Roman" panose="02020603050405020304" pitchFamily="18" charset="0"/>
                      </a:rPr>
                      <m:t>Θ</m:t>
                    </m:r>
                  </m:oMath>
                </a14:m>
                <a:r>
                  <a:rPr lang="zh-CN" altLang="en-US" sz="2000" dirty="0">
                    <a:latin typeface="Times New Roman" panose="02020603050405020304" pitchFamily="18" charset="0"/>
                    <a:cs typeface="Times New Roman" panose="02020603050405020304" pitchFamily="18" charset="0"/>
                  </a:rPr>
                  <a:t>的神经网络建模的条件概率</a:t>
                </a:r>
                <a:endParaRPr lang="en-US" altLang="zh-CN" sz="2000" dirty="0">
                  <a:latin typeface="Times New Roman" panose="02020603050405020304" pitchFamily="18" charset="0"/>
                  <a:cs typeface="Times New Roman" panose="02020603050405020304" pitchFamily="18" charset="0"/>
                </a:endParaRPr>
              </a:p>
              <a:p>
                <a:pPr marL="0" indent="0" algn="just">
                  <a:buNone/>
                </a:pPr>
                <a:endParaRPr lang="en-US" altLang="zh-CN" sz="2000" dirty="0">
                  <a:latin typeface="Times New Roman" panose="02020603050405020304" pitchFamily="18" charset="0"/>
                  <a:cs typeface="Times New Roman" panose="02020603050405020304" pitchFamily="18" charset="0"/>
                </a:endParaRPr>
              </a:p>
              <a:p>
                <a:pPr marL="0" indent="0" algn="just">
                  <a:buNone/>
                </a:pPr>
                <a:r>
                  <a:rPr lang="zh-CN" altLang="en-US" sz="2000" dirty="0">
                    <a:latin typeface="Times New Roman" panose="02020603050405020304" pitchFamily="18" charset="0"/>
                    <a:cs typeface="Times New Roman" panose="02020603050405020304" pitchFamily="18" charset="0"/>
                  </a:rPr>
                  <a:t>使用多层</a:t>
                </a:r>
                <a:r>
                  <a:rPr lang="en-US" altLang="zh-CN" sz="2000" dirty="0">
                    <a:latin typeface="Times New Roman" panose="02020603050405020304" pitchFamily="18" charset="0"/>
                    <a:cs typeface="Times New Roman" panose="02020603050405020304" pitchFamily="18" charset="0"/>
                  </a:rPr>
                  <a:t>Transformer</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Decoder</a:t>
                </a:r>
                <a:r>
                  <a:rPr lang="zh-CN" altLang="en-US" sz="2000" dirty="0">
                    <a:latin typeface="Times New Roman" panose="02020603050405020304" pitchFamily="18" charset="0"/>
                    <a:cs typeface="Times New Roman" panose="02020603050405020304" pitchFamily="18" charset="0"/>
                  </a:rPr>
                  <a:t>解码器语言模型，</a:t>
                </a:r>
                <a:r>
                  <a:rPr lang="zh-CN" altLang="en-US" sz="2000">
                    <a:latin typeface="Times New Roman" panose="02020603050405020304" pitchFamily="18" charset="0"/>
                    <a:cs typeface="Times New Roman" panose="02020603050405020304" pitchFamily="18" charset="0"/>
                  </a:rPr>
                  <a:t>应用</a:t>
                </a:r>
                <a:r>
                  <a:rPr lang="en-US" altLang="zh-CN" sz="2000">
                    <a:latin typeface="Times New Roman" panose="02020603050405020304" pitchFamily="18" charset="0"/>
                    <a:cs typeface="Times New Roman" panose="02020603050405020304" pitchFamily="18" charset="0"/>
                  </a:rPr>
                  <a:t>Multi-head </a:t>
                </a:r>
                <a:r>
                  <a:rPr lang="en-US" altLang="zh-CN" sz="2000" dirty="0">
                    <a:latin typeface="Times New Roman" panose="02020603050405020304" pitchFamily="18" charset="0"/>
                    <a:cs typeface="Times New Roman" panose="02020603050405020304" pitchFamily="18" charset="0"/>
                  </a:rPr>
                  <a:t>self-attention</a:t>
                </a:r>
                <a:r>
                  <a:rPr lang="zh-CN" altLang="en-US" sz="2000" dirty="0">
                    <a:latin typeface="Times New Roman" panose="02020603050405020304" pitchFamily="18" charset="0"/>
                    <a:cs typeface="Times New Roman" panose="02020603050405020304" pitchFamily="18" charset="0"/>
                  </a:rPr>
                  <a:t>处理</a:t>
                </a:r>
                <a:r>
                  <a:rPr lang="zh-CN" altLang="en-US" sz="2000">
                    <a:latin typeface="Times New Roman" panose="02020603050405020304" pitchFamily="18" charset="0"/>
                    <a:cs typeface="Times New Roman" panose="02020603050405020304" pitchFamily="18" charset="0"/>
                  </a:rPr>
                  <a:t>输入文本</a:t>
                </a:r>
                <a:r>
                  <a:rPr lang="en-US" altLang="zh-CN" sz="2000" dirty="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word </a:t>
                </a:r>
                <a:r>
                  <a:rPr lang="en-US" altLang="zh-CN" sz="2000" dirty="0">
                    <a:latin typeface="Times New Roman" panose="02020603050405020304" pitchFamily="18" charset="0"/>
                    <a:cs typeface="Times New Roman" panose="02020603050405020304" pitchFamily="18" charset="0"/>
                  </a:rPr>
                  <a:t>embedding + </a:t>
                </a:r>
                <a:r>
                  <a:rPr lang="en-US" altLang="zh-CN" sz="2000">
                    <a:latin typeface="Times New Roman" panose="02020603050405020304" pitchFamily="18" charset="0"/>
                    <a:cs typeface="Times New Roman" panose="02020603050405020304" pitchFamily="18" charset="0"/>
                  </a:rPr>
                  <a:t>position embedding]</a:t>
                </a:r>
                <a:r>
                  <a:rPr lang="zh-CN" altLang="en-US" sz="200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然后通过</a:t>
                </a:r>
                <a:r>
                  <a:rPr lang="en-US" altLang="zh-CN" sz="2000" dirty="0">
                    <a:latin typeface="Times New Roman" panose="02020603050405020304" pitchFamily="18" charset="0"/>
                    <a:cs typeface="Times New Roman" panose="02020603050405020304" pitchFamily="18" charset="0"/>
                  </a:rPr>
                  <a:t>FFN</a:t>
                </a:r>
                <a:r>
                  <a:rPr lang="zh-CN" altLang="en-US" sz="2000" dirty="0">
                    <a:latin typeface="Times New Roman" panose="02020603050405020304" pitchFamily="18" charset="0"/>
                    <a:cs typeface="Times New Roman" panose="02020603050405020304" pitchFamily="18" charset="0"/>
                  </a:rPr>
                  <a:t>获得输出的概率分布。</a:t>
                </a:r>
              </a:p>
            </p:txBody>
          </p:sp>
        </mc:Choice>
        <mc:Fallback xmlns="">
          <p:sp>
            <p:nvSpPr>
              <p:cNvPr id="100" name="内容占位符 2">
                <a:extLst>
                  <a:ext uri="{FF2B5EF4-FFF2-40B4-BE49-F238E27FC236}">
                    <a16:creationId xmlns:a16="http://schemas.microsoft.com/office/drawing/2014/main" id="{1B8FEDFD-CC6A-4041-9563-3499B1144ED4}"/>
                  </a:ext>
                </a:extLst>
              </p:cNvPr>
              <p:cNvSpPr txBox="1">
                <a:spLocks noRot="1" noChangeAspect="1" noMove="1" noResize="1" noEditPoints="1" noAdjustHandles="1" noChangeArrowheads="1" noChangeShapeType="1" noTextEdit="1"/>
              </p:cNvSpPr>
              <p:nvPr/>
            </p:nvSpPr>
            <p:spPr>
              <a:xfrm>
                <a:off x="838200" y="1281683"/>
                <a:ext cx="10069749" cy="5198222"/>
              </a:xfrm>
              <a:prstGeom prst="rect">
                <a:avLst/>
              </a:prstGeom>
              <a:blipFill>
                <a:blip r:embed="rId5"/>
                <a:stretch>
                  <a:fillRect l="-848" t="-1524" r="-66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48AB9C5-501D-5C0F-99E8-F38CD2C78793}"/>
              </a:ext>
            </a:extLst>
          </p:cNvPr>
          <p:cNvPicPr>
            <a:picLocks noChangeAspect="1"/>
          </p:cNvPicPr>
          <p:nvPr/>
        </p:nvPicPr>
        <p:blipFill>
          <a:blip r:embed="rId6"/>
          <a:stretch>
            <a:fillRect/>
          </a:stretch>
        </p:blipFill>
        <p:spPr>
          <a:xfrm>
            <a:off x="3313888" y="2152273"/>
            <a:ext cx="4707073" cy="676119"/>
          </a:xfrm>
          <a:prstGeom prst="rect">
            <a:avLst/>
          </a:prstGeom>
        </p:spPr>
      </p:pic>
      <p:pic>
        <p:nvPicPr>
          <p:cNvPr id="6" name="图片 5">
            <a:extLst>
              <a:ext uri="{FF2B5EF4-FFF2-40B4-BE49-F238E27FC236}">
                <a16:creationId xmlns:a16="http://schemas.microsoft.com/office/drawing/2014/main" id="{D90EF803-712F-6522-8634-D1468805DB09}"/>
              </a:ext>
            </a:extLst>
          </p:cNvPr>
          <p:cNvPicPr>
            <a:picLocks noChangeAspect="1"/>
          </p:cNvPicPr>
          <p:nvPr/>
        </p:nvPicPr>
        <p:blipFill>
          <a:blip r:embed="rId7"/>
          <a:stretch>
            <a:fillRect/>
          </a:stretch>
        </p:blipFill>
        <p:spPr>
          <a:xfrm>
            <a:off x="3313888" y="4559282"/>
            <a:ext cx="5474575" cy="1213542"/>
          </a:xfrm>
          <a:prstGeom prst="rect">
            <a:avLst/>
          </a:prstGeom>
        </p:spPr>
      </p:pic>
    </p:spTree>
    <p:extLst>
      <p:ext uri="{BB962C8B-B14F-4D97-AF65-F5344CB8AC3E}">
        <p14:creationId xmlns:p14="http://schemas.microsoft.com/office/powerpoint/2010/main" val="379111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2"/>
          </p:nvPr>
        </p:nvSpPr>
        <p:spPr>
          <a:xfrm>
            <a:off x="8526294" y="64799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9A9A43-33EB-433F-8DDA-D75E78E778A3}" type="slidenum">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标题 6"/>
          <p:cNvSpPr txBox="1"/>
          <p:nvPr/>
        </p:nvSpPr>
        <p:spPr>
          <a:xfrm>
            <a:off x="1004630" y="328682"/>
            <a:ext cx="4815499" cy="82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TW" dirty="0">
                <a:latin typeface="Times New Roman" panose="02020603050405020304" pitchFamily="18" charset="0"/>
                <a:cs typeface="Times New Roman" panose="02020603050405020304" pitchFamily="18" charset="0"/>
              </a:rPr>
              <a:t>GPT-1</a:t>
            </a:r>
            <a:endParaRPr kumimoji="0" lang="zh-CN" altLang="en-US" sz="4400"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7" name="图片 56"/>
          <p:cNvPicPr>
            <a:picLocks noChangeAspect="1"/>
          </p:cNvPicPr>
          <p:nvPr/>
        </p:nvPicPr>
        <p:blipFill rotWithShape="1">
          <a:blip r:embed="rId3"/>
          <a:srcRect l="21755" r="66971" b="23011"/>
          <a:stretch>
            <a:fillRect/>
          </a:stretch>
        </p:blipFill>
        <p:spPr>
          <a:xfrm>
            <a:off x="655267" y="205606"/>
            <a:ext cx="349363" cy="875457"/>
          </a:xfrm>
          <a:prstGeom prst="rect">
            <a:avLst/>
          </a:prstGeom>
        </p:spPr>
      </p:pic>
      <p:pic>
        <p:nvPicPr>
          <p:cNvPr id="62" name="图片 61">
            <a:extLst>
              <a:ext uri="{FF2B5EF4-FFF2-40B4-BE49-F238E27FC236}">
                <a16:creationId xmlns:a16="http://schemas.microsoft.com/office/drawing/2014/main" id="{0D132B48-C61A-43DC-B8D7-0B7686D9B51C}"/>
              </a:ext>
            </a:extLst>
          </p:cNvPr>
          <p:cNvPicPr>
            <a:picLocks noChangeAspect="1"/>
          </p:cNvPicPr>
          <p:nvPr/>
        </p:nvPicPr>
        <p:blipFill>
          <a:blip r:embed="rId4"/>
          <a:srcRect/>
          <a:stretch/>
        </p:blipFill>
        <p:spPr>
          <a:xfrm>
            <a:off x="9923152" y="143507"/>
            <a:ext cx="1843952" cy="829924"/>
          </a:xfrm>
          <a:prstGeom prst="rect">
            <a:avLst/>
          </a:prstGeom>
        </p:spPr>
      </p:pic>
      <mc:AlternateContent xmlns:mc="http://schemas.openxmlformats.org/markup-compatibility/2006" xmlns:a14="http://schemas.microsoft.com/office/drawing/2010/main">
        <mc:Choice Requires="a14">
          <p:sp>
            <p:nvSpPr>
              <p:cNvPr id="100" name="内容占位符 2">
                <a:extLst>
                  <a:ext uri="{FF2B5EF4-FFF2-40B4-BE49-F238E27FC236}">
                    <a16:creationId xmlns:a16="http://schemas.microsoft.com/office/drawing/2014/main" id="{1B8FEDFD-CC6A-4041-9563-3499B1144ED4}"/>
                  </a:ext>
                </a:extLst>
              </p:cNvPr>
              <p:cNvSpPr txBox="1">
                <a:spLocks/>
              </p:cNvSpPr>
              <p:nvPr/>
            </p:nvSpPr>
            <p:spPr>
              <a:xfrm>
                <a:off x="838200" y="1281683"/>
                <a:ext cx="10069749" cy="5198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zh-CN" altLang="en-US" sz="2400" b="1" dirty="0">
                    <a:latin typeface="Times New Roman" panose="02020603050405020304" pitchFamily="18" charset="0"/>
                    <a:cs typeface="Times New Roman" panose="02020603050405020304" pitchFamily="18" charset="0"/>
                  </a:rPr>
                  <a:t>有监督微调</a:t>
                </a:r>
                <a:endParaRPr lang="en-US" altLang="zh-CN" sz="2400" b="1" dirty="0">
                  <a:latin typeface="Times New Roman" panose="02020603050405020304" pitchFamily="18" charset="0"/>
                  <a:cs typeface="Times New Roman" panose="02020603050405020304" pitchFamily="18" charset="0"/>
                </a:endParaRPr>
              </a:p>
              <a:p>
                <a:pPr marL="0" indent="0" algn="just">
                  <a:buNone/>
                </a:pPr>
                <a:r>
                  <a:rPr lang="zh-CN" altLang="en-US" sz="2000" dirty="0">
                    <a:latin typeface="Times New Roman" panose="02020603050405020304" pitchFamily="18" charset="0"/>
                    <a:cs typeface="Times New Roman" panose="02020603050405020304" pitchFamily="18" charset="0"/>
                  </a:rPr>
                  <a:t>给定有标签数据</a:t>
                </a:r>
                <a14:m>
                  <m:oMath xmlns:m="http://schemas.openxmlformats.org/officeDocument/2006/math">
                    <m:r>
                      <m:rPr>
                        <m:sty m:val="p"/>
                      </m:rPr>
                      <a:rPr lang="en-US" altLang="zh-CN" sz="2000" b="0" i="0" smtClean="0">
                        <a:latin typeface="Cambria Math" panose="02040503050406030204" pitchFamily="18" charset="0"/>
                        <a:cs typeface="Times New Roman" panose="02020603050405020304" pitchFamily="18" charset="0"/>
                      </a:rPr>
                      <m:t>C</m:t>
                    </m:r>
                    <m:r>
                      <a:rPr lang="en-US" altLang="zh-CN" sz="2000" b="0" i="1" smtClean="0">
                        <a:latin typeface="Cambria Math" panose="02040503050406030204" pitchFamily="18" charset="0"/>
                        <a:cs typeface="Times New Roman" panose="02020603050405020304" pitchFamily="18" charset="0"/>
                      </a:rPr>
                      <m:t>={</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𝑥</m:t>
                        </m:r>
                      </m:e>
                      <m:sup>
                        <m:r>
                          <a:rPr lang="en-US" altLang="zh-CN" sz="2000" b="0" i="1" smtClean="0">
                            <a:latin typeface="Cambria Math" panose="02040503050406030204" pitchFamily="18" charset="0"/>
                            <a:cs typeface="Times New Roman" panose="02020603050405020304" pitchFamily="18" charset="0"/>
                          </a:rPr>
                          <m:t>1</m:t>
                        </m:r>
                      </m:sup>
                    </m:sSup>
                    <m:r>
                      <a:rPr lang="en-US" altLang="zh-CN" sz="2000" b="0" i="1" smtClean="0">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𝑥</m:t>
                        </m:r>
                      </m:e>
                      <m:sup>
                        <m:r>
                          <a:rPr lang="en-US" altLang="zh-CN" sz="2000" b="0" i="1" smtClean="0">
                            <a:latin typeface="Cambria Math" panose="02040503050406030204" pitchFamily="18" charset="0"/>
                            <a:cs typeface="Times New Roman" panose="02020603050405020304" pitchFamily="18" charset="0"/>
                          </a:rPr>
                          <m:t>𝑚</m:t>
                        </m:r>
                      </m:sup>
                    </m:sSup>
                    <m:r>
                      <a:rPr lang="en-US" altLang="zh-CN" sz="2000" b="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和标签</a:t>
                </a:r>
                <a:r>
                  <a:rPr lang="en-US" altLang="zh-CN" sz="2000" dirty="0">
                    <a:latin typeface="Times New Roman" panose="02020603050405020304" pitchFamily="18" charset="0"/>
                    <a:cs typeface="Times New Roman" panose="02020603050405020304" pitchFamily="18" charset="0"/>
                  </a:rPr>
                  <a:t>y</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GPT-1</a:t>
                </a:r>
                <a:r>
                  <a:rPr lang="zh-CN" altLang="en-US" sz="2000" dirty="0">
                    <a:latin typeface="Times New Roman" panose="02020603050405020304" pitchFamily="18" charset="0"/>
                    <a:cs typeface="Times New Roman" panose="02020603050405020304" pitchFamily="18" charset="0"/>
                  </a:rPr>
                  <a:t>最大化以下似然</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marL="0" indent="0" algn="just">
                  <a:buNone/>
                </a:pPr>
                <a:r>
                  <a:rPr lang="zh-CN" altLang="en-US" sz="2000" dirty="0">
                    <a:latin typeface="Times New Roman" panose="02020603050405020304" pitchFamily="18" charset="0"/>
                    <a:cs typeface="Times New Roman" panose="02020603050405020304" pitchFamily="18" charset="0"/>
                  </a:rPr>
                  <a:t>这部分旨在给定特征或标记</a:t>
                </a:r>
                <a14:m>
                  <m:oMath xmlns:m="http://schemas.openxmlformats.org/officeDocument/2006/math">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𝑥</m:t>
                        </m:r>
                      </m:e>
                      <m:sup>
                        <m:r>
                          <a:rPr lang="en-US" altLang="zh-CN" sz="2000" b="0" i="1" smtClean="0">
                            <a:latin typeface="Cambria Math" panose="02040503050406030204" pitchFamily="18" charset="0"/>
                            <a:cs typeface="Times New Roman" panose="02020603050405020304" pitchFamily="18" charset="0"/>
                          </a:rPr>
                          <m:t>1</m:t>
                        </m:r>
                      </m:sup>
                    </m:sSup>
                    <m:r>
                      <a:rPr lang="en-US" altLang="zh-CN" sz="2000" b="0" i="1" smtClean="0">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𝑥</m:t>
                        </m:r>
                      </m:e>
                      <m:sup>
                        <m:r>
                          <a:rPr lang="en-US" altLang="zh-CN" sz="2000" b="0" i="1" smtClean="0">
                            <a:latin typeface="Cambria Math" panose="02040503050406030204" pitchFamily="18" charset="0"/>
                            <a:cs typeface="Times New Roman" panose="02020603050405020304" pitchFamily="18" charset="0"/>
                          </a:rPr>
                          <m:t>𝑚</m:t>
                        </m:r>
                      </m:sup>
                    </m:sSup>
                  </m:oMath>
                </a14:m>
                <a:r>
                  <a:rPr lang="zh-CN" altLang="en-US" sz="2000" dirty="0">
                    <a:latin typeface="Times New Roman" panose="02020603050405020304" pitchFamily="18" charset="0"/>
                    <a:cs typeface="Times New Roman" panose="02020603050405020304" pitchFamily="18" charset="0"/>
                  </a:rPr>
                  <a:t>下最大化观察标签</a:t>
                </a:r>
                <a:r>
                  <a:rPr lang="en-US" altLang="zh-CN" sz="2000" dirty="0">
                    <a:latin typeface="Times New Roman" panose="02020603050405020304" pitchFamily="18" charset="0"/>
                    <a:cs typeface="Times New Roman" panose="02020603050405020304" pitchFamily="18" charset="0"/>
                  </a:rPr>
                  <a:t>y</a:t>
                </a:r>
                <a:r>
                  <a:rPr lang="zh-CN" altLang="en-US" sz="2000" dirty="0">
                    <a:latin typeface="Times New Roman" panose="02020603050405020304" pitchFamily="18" charset="0"/>
                    <a:cs typeface="Times New Roman" panose="02020603050405020304" pitchFamily="18" charset="0"/>
                  </a:rPr>
                  <a:t>的可能性。</a:t>
                </a:r>
                <a:endParaRPr lang="en-US" altLang="zh-CN" sz="2000" dirty="0">
                  <a:latin typeface="Times New Roman" panose="02020603050405020304" pitchFamily="18" charset="0"/>
                  <a:cs typeface="Times New Roman" panose="02020603050405020304" pitchFamily="18" charset="0"/>
                </a:endParaRPr>
              </a:p>
              <a:p>
                <a:pPr marL="0" indent="0" algn="just">
                  <a:buNone/>
                </a:pPr>
                <a:endParaRPr lang="en-US" altLang="zh-CN" sz="2000" dirty="0">
                  <a:latin typeface="Times New Roman" panose="02020603050405020304" pitchFamily="18" charset="0"/>
                  <a:cs typeface="Times New Roman" panose="02020603050405020304" pitchFamily="18" charset="0"/>
                </a:endParaRPr>
              </a:p>
              <a:p>
                <a:pPr marL="0" indent="0" algn="just">
                  <a:buNone/>
                </a:pPr>
                <a:r>
                  <a:rPr lang="en-US" altLang="zh-CN" sz="2000" dirty="0">
                    <a:latin typeface="Times New Roman" panose="02020603050405020304" pitchFamily="18" charset="0"/>
                    <a:cs typeface="Times New Roman" panose="02020603050405020304" pitchFamily="18" charset="0"/>
                  </a:rPr>
                  <a:t>GPT </a:t>
                </a:r>
                <a:r>
                  <a:rPr lang="zh-CN" altLang="en-US" sz="2000" dirty="0">
                    <a:latin typeface="Times New Roman" panose="02020603050405020304" pitchFamily="18" charset="0"/>
                    <a:cs typeface="Times New Roman" panose="02020603050405020304" pitchFamily="18" charset="0"/>
                  </a:rPr>
                  <a:t>在微调的时候也考虑预训练的损失函数，所以最终需要优化的函数为：</a:t>
                </a:r>
                <a:endParaRPr lang="en-US" altLang="zh-CN" sz="2000" dirty="0">
                  <a:latin typeface="Times New Roman" panose="02020603050405020304" pitchFamily="18" charset="0"/>
                  <a:cs typeface="Times New Roman" panose="02020603050405020304" pitchFamily="18" charset="0"/>
                </a:endParaRPr>
              </a:p>
              <a:p>
                <a:pPr marL="0" indent="0" algn="just">
                  <a:buNone/>
                </a:pPr>
                <a:endParaRPr lang="en-US" altLang="zh-CN" sz="2000" dirty="0">
                  <a:latin typeface="Times New Roman" panose="02020603050405020304" pitchFamily="18" charset="0"/>
                  <a:cs typeface="Times New Roman" panose="02020603050405020304" pitchFamily="18" charset="0"/>
                </a:endParaRPr>
              </a:p>
              <a:p>
                <a:pPr marL="0" indent="0" algn="just">
                  <a:buNone/>
                </a:pPr>
                <a:endParaRPr lang="en-US" altLang="zh-CN" sz="2000" dirty="0">
                  <a:latin typeface="Times New Roman" panose="02020603050405020304" pitchFamily="18" charset="0"/>
                  <a:cs typeface="Times New Roman" panose="02020603050405020304" pitchFamily="18" charset="0"/>
                </a:endParaRPr>
              </a:p>
              <a:p>
                <a:pPr marL="0" indent="0" algn="just">
                  <a:buNone/>
                </a:pPr>
                <a:r>
                  <a:rPr lang="zh-CN" altLang="en-US" sz="2000" dirty="0">
                    <a:latin typeface="Times New Roman" panose="02020603050405020304" pitchFamily="18" charset="0"/>
                    <a:cs typeface="Times New Roman" panose="02020603050405020304" pitchFamily="18" charset="0"/>
                  </a:rPr>
                  <a:t>将预训练语言模型的损失作为</a:t>
                </a:r>
                <a:r>
                  <a:rPr lang="en-US" altLang="zh-CN" sz="2000" dirty="0">
                    <a:latin typeface="Times New Roman" panose="02020603050405020304" pitchFamily="18" charset="0"/>
                    <a:cs typeface="Times New Roman" panose="02020603050405020304" pitchFamily="18" charset="0"/>
                  </a:rPr>
                  <a:t>Fine-tuning</a:t>
                </a:r>
                <a:r>
                  <a:rPr lang="zh-CN" altLang="en-US" sz="2000" dirty="0">
                    <a:latin typeface="Times New Roman" panose="02020603050405020304" pitchFamily="18" charset="0"/>
                    <a:cs typeface="Times New Roman" panose="02020603050405020304" pitchFamily="18" charset="0"/>
                  </a:rPr>
                  <a:t>的辅助目标函数的作用：</a:t>
                </a:r>
              </a:p>
              <a:p>
                <a:pPr algn="just"/>
                <a:r>
                  <a:rPr lang="zh-CN" altLang="en-US" sz="2000" dirty="0">
                    <a:latin typeface="Times New Roman" panose="02020603050405020304" pitchFamily="18" charset="0"/>
                    <a:cs typeface="Times New Roman" panose="02020603050405020304" pitchFamily="18" charset="0"/>
                  </a:rPr>
                  <a:t>提升有监督微调模型的泛化能力；</a:t>
                </a:r>
              </a:p>
              <a:p>
                <a:pPr algn="just"/>
                <a:r>
                  <a:rPr lang="zh-CN" altLang="en-US" sz="2000" dirty="0">
                    <a:latin typeface="Times New Roman" panose="02020603050405020304" pitchFamily="18" charset="0"/>
                    <a:cs typeface="Times New Roman" panose="02020603050405020304" pitchFamily="18" charset="0"/>
                  </a:rPr>
                  <a:t>加快收敛速度。</a:t>
                </a:r>
              </a:p>
            </p:txBody>
          </p:sp>
        </mc:Choice>
        <mc:Fallback xmlns="">
          <p:sp>
            <p:nvSpPr>
              <p:cNvPr id="100" name="内容占位符 2">
                <a:extLst>
                  <a:ext uri="{FF2B5EF4-FFF2-40B4-BE49-F238E27FC236}">
                    <a16:creationId xmlns:a16="http://schemas.microsoft.com/office/drawing/2014/main" id="{1B8FEDFD-CC6A-4041-9563-3499B1144ED4}"/>
                  </a:ext>
                </a:extLst>
              </p:cNvPr>
              <p:cNvSpPr txBox="1">
                <a:spLocks noRot="1" noChangeAspect="1" noMove="1" noResize="1" noEditPoints="1" noAdjustHandles="1" noChangeArrowheads="1" noChangeShapeType="1" noTextEdit="1"/>
              </p:cNvSpPr>
              <p:nvPr/>
            </p:nvSpPr>
            <p:spPr>
              <a:xfrm>
                <a:off x="838200" y="1281683"/>
                <a:ext cx="10069749" cy="5198222"/>
              </a:xfrm>
              <a:prstGeom prst="rect">
                <a:avLst/>
              </a:prstGeom>
              <a:blipFill>
                <a:blip r:embed="rId5"/>
                <a:stretch>
                  <a:fillRect l="-848" t="-152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48AB9C5-501D-5C0F-99E8-F38CD2C787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72533" y="2160862"/>
            <a:ext cx="3684423" cy="712725"/>
          </a:xfrm>
          <a:prstGeom prst="rect">
            <a:avLst/>
          </a:prstGeom>
        </p:spPr>
      </p:pic>
      <p:pic>
        <p:nvPicPr>
          <p:cNvPr id="3" name="图片 2">
            <a:extLst>
              <a:ext uri="{FF2B5EF4-FFF2-40B4-BE49-F238E27FC236}">
                <a16:creationId xmlns:a16="http://schemas.microsoft.com/office/drawing/2014/main" id="{759A5232-C180-D474-424E-BFF29390934B}"/>
              </a:ext>
            </a:extLst>
          </p:cNvPr>
          <p:cNvPicPr>
            <a:picLocks noChangeAspect="1"/>
          </p:cNvPicPr>
          <p:nvPr/>
        </p:nvPicPr>
        <p:blipFill>
          <a:blip r:embed="rId7"/>
          <a:stretch>
            <a:fillRect/>
          </a:stretch>
        </p:blipFill>
        <p:spPr>
          <a:xfrm>
            <a:off x="3977917" y="4240163"/>
            <a:ext cx="3684424" cy="481866"/>
          </a:xfrm>
          <a:prstGeom prst="rect">
            <a:avLst/>
          </a:prstGeom>
        </p:spPr>
      </p:pic>
    </p:spTree>
    <p:extLst>
      <p:ext uri="{BB962C8B-B14F-4D97-AF65-F5344CB8AC3E}">
        <p14:creationId xmlns:p14="http://schemas.microsoft.com/office/powerpoint/2010/main" val="41173571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379195;"/>
</p:tagLst>
</file>

<file path=ppt/tags/tag2.xml><?xml version="1.0" encoding="utf-8"?>
<p:tagLst xmlns:a="http://schemas.openxmlformats.org/drawingml/2006/main" xmlns:r="http://schemas.openxmlformats.org/officeDocument/2006/relationships" xmlns:p="http://schemas.openxmlformats.org/presentationml/2006/main">
  <p:tag name="ISLIDE.VECTOR" val="#379195;"/>
</p:tagLst>
</file>

<file path=ppt/tags/tag3.xml><?xml version="1.0" encoding="utf-8"?>
<p:tagLst xmlns:a="http://schemas.openxmlformats.org/drawingml/2006/main" xmlns:r="http://schemas.openxmlformats.org/officeDocument/2006/relationships" xmlns:p="http://schemas.openxmlformats.org/presentationml/2006/main">
  <p:tag name="ISLIDE.VECTOR" val="#379195;"/>
</p:tagLst>
</file>

<file path=ppt/tags/tag4.xml><?xml version="1.0" encoding="utf-8"?>
<p:tagLst xmlns:a="http://schemas.openxmlformats.org/drawingml/2006/main" xmlns:r="http://schemas.openxmlformats.org/officeDocument/2006/relationships" xmlns:p="http://schemas.openxmlformats.org/presentationml/2006/main">
  <p:tag name="ISLIDE.VECTOR" val="#379195;"/>
</p:tagLst>
</file>

<file path=ppt/tags/tag5.xml><?xml version="1.0" encoding="utf-8"?>
<p:tagLst xmlns:a="http://schemas.openxmlformats.org/drawingml/2006/main" xmlns:r="http://schemas.openxmlformats.org/officeDocument/2006/relationships" xmlns:p="http://schemas.openxmlformats.org/presentationml/2006/main">
  <p:tag name="ISLIDE.VECTOR" val="#379195;"/>
</p:tagLst>
</file>

<file path=ppt/tags/tag6.xml><?xml version="1.0" encoding="utf-8"?>
<p:tagLst xmlns:a="http://schemas.openxmlformats.org/drawingml/2006/main" xmlns:r="http://schemas.openxmlformats.org/officeDocument/2006/relationships" xmlns:p="http://schemas.openxmlformats.org/presentationml/2006/main">
  <p:tag name="ISLIDE.VECTOR" val="#37919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TotalTime>
  <Words>4518</Words>
  <Application>Microsoft Office PowerPoint</Application>
  <PresentationFormat>宽屏</PresentationFormat>
  <Paragraphs>509</Paragraphs>
  <Slides>49</Slides>
  <Notes>46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49</vt:i4>
      </vt:variant>
    </vt:vector>
  </HeadingPairs>
  <TitlesOfParts>
    <vt:vector size="62" baseType="lpstr">
      <vt:lpstr>-apple-system</vt:lpstr>
      <vt:lpstr>ColfaxAI</vt:lpstr>
      <vt:lpstr>Optima-Regular</vt:lpstr>
      <vt:lpstr>新細明體</vt:lpstr>
      <vt:lpstr>等线</vt:lpstr>
      <vt:lpstr>等线 Light</vt:lpstr>
      <vt:lpstr>黑体</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WuHongjie</dc:creator>
  <cp:lastModifiedBy>WuHongjie</cp:lastModifiedBy>
  <cp:revision>22</cp:revision>
  <dcterms:created xsi:type="dcterms:W3CDTF">2022-05-17T13:29:43Z</dcterms:created>
  <dcterms:modified xsi:type="dcterms:W3CDTF">2023-02-16T12:19:57Z</dcterms:modified>
</cp:coreProperties>
</file>